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1"/>
  </p:sldMasterIdLst>
  <p:notesMasterIdLst>
    <p:notesMasterId r:id="rId18"/>
  </p:notesMasterIdLst>
  <p:sldIdLst>
    <p:sldId id="261" r:id="rId2"/>
    <p:sldId id="262" r:id="rId3"/>
    <p:sldId id="278" r:id="rId4"/>
    <p:sldId id="279" r:id="rId5"/>
    <p:sldId id="280" r:id="rId6"/>
    <p:sldId id="263" r:id="rId7"/>
    <p:sldId id="281" r:id="rId8"/>
    <p:sldId id="282" r:id="rId9"/>
    <p:sldId id="271" r:id="rId10"/>
    <p:sldId id="283" r:id="rId11"/>
    <p:sldId id="265" r:id="rId12"/>
    <p:sldId id="284" r:id="rId13"/>
    <p:sldId id="277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90" autoAdjust="0"/>
  </p:normalViewPr>
  <p:slideViewPr>
    <p:cSldViewPr>
      <p:cViewPr varScale="1">
        <p:scale>
          <a:sx n="99" d="100"/>
          <a:sy n="99" d="100"/>
        </p:scale>
        <p:origin x="90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C1263-B557-4706-A0E8-DBE777D43C2E}" type="doc">
      <dgm:prSet loTypeId="urn:microsoft.com/office/officeart/2005/8/layout/vProcess5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169A81-49A2-4A53-B4FA-4F1197FCDA09}">
      <dgm:prSet phldrT="[Text]"/>
      <dgm:spPr/>
      <dgm:t>
        <a:bodyPr/>
        <a:lstStyle/>
        <a:p>
          <a:r>
            <a:rPr lang="de-DE" dirty="0"/>
            <a:t>Zuweisung von Diagnosen zum </a:t>
          </a:r>
          <a:r>
            <a:rPr lang="de-DE" dirty="0" err="1"/>
            <a:t>Symptomkomplex</a:t>
          </a:r>
          <a:r>
            <a:rPr lang="de-DE" dirty="0"/>
            <a:t> der Person</a:t>
          </a:r>
        </a:p>
      </dgm:t>
    </dgm:pt>
    <dgm:pt modelId="{B49FBD58-D066-47CE-A54F-4C3348BD4FEC}" type="parTrans" cxnId="{BE3D6FE1-CE1C-4669-B45D-BFC1B31FFE94}">
      <dgm:prSet/>
      <dgm:spPr/>
      <dgm:t>
        <a:bodyPr/>
        <a:lstStyle/>
        <a:p>
          <a:endParaRPr lang="de-DE"/>
        </a:p>
      </dgm:t>
    </dgm:pt>
    <dgm:pt modelId="{0D23EA40-08C0-4E4A-B279-32B94E4EE9A4}" type="sibTrans" cxnId="{BE3D6FE1-CE1C-4669-B45D-BFC1B31FFE94}">
      <dgm:prSet/>
      <dgm:spPr/>
      <dgm:t>
        <a:bodyPr/>
        <a:lstStyle/>
        <a:p>
          <a:endParaRPr lang="de-DE"/>
        </a:p>
      </dgm:t>
    </dgm:pt>
    <dgm:pt modelId="{9CDDED77-B0A6-4940-AB3F-8850B9ED6020}">
      <dgm:prSet phldrT="[Text]"/>
      <dgm:spPr/>
      <dgm:t>
        <a:bodyPr/>
        <a:lstStyle/>
        <a:p>
          <a:r>
            <a:rPr lang="de-DE" dirty="0"/>
            <a:t>Die Regeln hierfür sind in der sogenannten Psychopathologie (der Lehre von psychischen Störungsphänomenen) festgelegt</a:t>
          </a:r>
        </a:p>
      </dgm:t>
    </dgm:pt>
    <dgm:pt modelId="{86E0E650-292D-4D3A-9CD5-2DB9FEB274E1}" type="parTrans" cxnId="{5E427F8A-96C3-4321-9361-2AC4F534D20E}">
      <dgm:prSet/>
      <dgm:spPr/>
      <dgm:t>
        <a:bodyPr/>
        <a:lstStyle/>
        <a:p>
          <a:endParaRPr lang="de-DE"/>
        </a:p>
      </dgm:t>
    </dgm:pt>
    <dgm:pt modelId="{19F7A547-9477-41FD-A82E-D5B8B3E83A63}" type="sibTrans" cxnId="{5E427F8A-96C3-4321-9361-2AC4F534D20E}">
      <dgm:prSet/>
      <dgm:spPr/>
      <dgm:t>
        <a:bodyPr/>
        <a:lstStyle/>
        <a:p>
          <a:endParaRPr lang="de-DE"/>
        </a:p>
      </dgm:t>
    </dgm:pt>
    <dgm:pt modelId="{5D2AA644-A38F-4D08-B64A-20578BD4C80C}" type="pres">
      <dgm:prSet presAssocID="{99DC1263-B557-4706-A0E8-DBE777D43C2E}" presName="outerComposite" presStyleCnt="0">
        <dgm:presLayoutVars>
          <dgm:chMax val="5"/>
          <dgm:dir/>
          <dgm:resizeHandles val="exact"/>
        </dgm:presLayoutVars>
      </dgm:prSet>
      <dgm:spPr/>
    </dgm:pt>
    <dgm:pt modelId="{913A8247-B061-4375-8FCF-CB5E8DADC647}" type="pres">
      <dgm:prSet presAssocID="{99DC1263-B557-4706-A0E8-DBE777D43C2E}" presName="dummyMaxCanvas" presStyleCnt="0">
        <dgm:presLayoutVars/>
      </dgm:prSet>
      <dgm:spPr/>
    </dgm:pt>
    <dgm:pt modelId="{1F9DA77F-8D6D-4FCF-B2EB-DE7FDB1EA254}" type="pres">
      <dgm:prSet presAssocID="{99DC1263-B557-4706-A0E8-DBE777D43C2E}" presName="TwoNodes_1" presStyleLbl="node1" presStyleIdx="0" presStyleCnt="2">
        <dgm:presLayoutVars>
          <dgm:bulletEnabled val="1"/>
        </dgm:presLayoutVars>
      </dgm:prSet>
      <dgm:spPr/>
    </dgm:pt>
    <dgm:pt modelId="{96D80A5C-C717-4896-9715-288F001166A0}" type="pres">
      <dgm:prSet presAssocID="{99DC1263-B557-4706-A0E8-DBE777D43C2E}" presName="TwoNodes_2" presStyleLbl="node1" presStyleIdx="1" presStyleCnt="2">
        <dgm:presLayoutVars>
          <dgm:bulletEnabled val="1"/>
        </dgm:presLayoutVars>
      </dgm:prSet>
      <dgm:spPr/>
    </dgm:pt>
    <dgm:pt modelId="{50346F17-25B5-4DE9-9298-CC03E71D9E49}" type="pres">
      <dgm:prSet presAssocID="{99DC1263-B557-4706-A0E8-DBE777D43C2E}" presName="TwoConn_1-2" presStyleLbl="fgAccFollowNode1" presStyleIdx="0" presStyleCnt="1">
        <dgm:presLayoutVars>
          <dgm:bulletEnabled val="1"/>
        </dgm:presLayoutVars>
      </dgm:prSet>
      <dgm:spPr/>
    </dgm:pt>
    <dgm:pt modelId="{3467C229-1FFE-4898-8400-14AF5A7DE484}" type="pres">
      <dgm:prSet presAssocID="{99DC1263-B557-4706-A0E8-DBE777D43C2E}" presName="TwoNodes_1_text" presStyleLbl="node1" presStyleIdx="1" presStyleCnt="2">
        <dgm:presLayoutVars>
          <dgm:bulletEnabled val="1"/>
        </dgm:presLayoutVars>
      </dgm:prSet>
      <dgm:spPr/>
    </dgm:pt>
    <dgm:pt modelId="{8B84B82F-A748-4D29-A7EC-F203A63B7AD2}" type="pres">
      <dgm:prSet presAssocID="{99DC1263-B557-4706-A0E8-DBE777D43C2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DEEE923-F6A4-4404-BF2F-9CE1F6AC20BA}" type="presOf" srcId="{99DC1263-B557-4706-A0E8-DBE777D43C2E}" destId="{5D2AA644-A38F-4D08-B64A-20578BD4C80C}" srcOrd="0" destOrd="0" presId="urn:microsoft.com/office/officeart/2005/8/layout/vProcess5"/>
    <dgm:cxn modelId="{9B731B38-4D53-44A7-89ED-F12111CCE349}" type="presOf" srcId="{9CDDED77-B0A6-4940-AB3F-8850B9ED6020}" destId="{8B84B82F-A748-4D29-A7EC-F203A63B7AD2}" srcOrd="1" destOrd="0" presId="urn:microsoft.com/office/officeart/2005/8/layout/vProcess5"/>
    <dgm:cxn modelId="{1AED7475-385F-4B0A-9907-86FD095D37D4}" type="presOf" srcId="{D7169A81-49A2-4A53-B4FA-4F1197FCDA09}" destId="{1F9DA77F-8D6D-4FCF-B2EB-DE7FDB1EA254}" srcOrd="0" destOrd="0" presId="urn:microsoft.com/office/officeart/2005/8/layout/vProcess5"/>
    <dgm:cxn modelId="{5E427F8A-96C3-4321-9361-2AC4F534D20E}" srcId="{99DC1263-B557-4706-A0E8-DBE777D43C2E}" destId="{9CDDED77-B0A6-4940-AB3F-8850B9ED6020}" srcOrd="1" destOrd="0" parTransId="{86E0E650-292D-4D3A-9CD5-2DB9FEB274E1}" sibTransId="{19F7A547-9477-41FD-A82E-D5B8B3E83A63}"/>
    <dgm:cxn modelId="{11498096-F3CA-40C1-B751-3EA5EC2387AF}" type="presOf" srcId="{0D23EA40-08C0-4E4A-B279-32B94E4EE9A4}" destId="{50346F17-25B5-4DE9-9298-CC03E71D9E49}" srcOrd="0" destOrd="0" presId="urn:microsoft.com/office/officeart/2005/8/layout/vProcess5"/>
    <dgm:cxn modelId="{30F327BD-8616-48D9-B600-304DD14F1B5C}" type="presOf" srcId="{D7169A81-49A2-4A53-B4FA-4F1197FCDA09}" destId="{3467C229-1FFE-4898-8400-14AF5A7DE484}" srcOrd="1" destOrd="0" presId="urn:microsoft.com/office/officeart/2005/8/layout/vProcess5"/>
    <dgm:cxn modelId="{340000E0-C462-4EB5-A8C9-870224AF92AF}" type="presOf" srcId="{9CDDED77-B0A6-4940-AB3F-8850B9ED6020}" destId="{96D80A5C-C717-4896-9715-288F001166A0}" srcOrd="0" destOrd="0" presId="urn:microsoft.com/office/officeart/2005/8/layout/vProcess5"/>
    <dgm:cxn modelId="{BE3D6FE1-CE1C-4669-B45D-BFC1B31FFE94}" srcId="{99DC1263-B557-4706-A0E8-DBE777D43C2E}" destId="{D7169A81-49A2-4A53-B4FA-4F1197FCDA09}" srcOrd="0" destOrd="0" parTransId="{B49FBD58-D066-47CE-A54F-4C3348BD4FEC}" sibTransId="{0D23EA40-08C0-4E4A-B279-32B94E4EE9A4}"/>
    <dgm:cxn modelId="{998216BA-EF17-4CCF-BC6C-0D0ED7CC94C8}" type="presParOf" srcId="{5D2AA644-A38F-4D08-B64A-20578BD4C80C}" destId="{913A8247-B061-4375-8FCF-CB5E8DADC647}" srcOrd="0" destOrd="0" presId="urn:microsoft.com/office/officeart/2005/8/layout/vProcess5"/>
    <dgm:cxn modelId="{B83CEAE8-74B5-4A5C-A61F-2192E15B1470}" type="presParOf" srcId="{5D2AA644-A38F-4D08-B64A-20578BD4C80C}" destId="{1F9DA77F-8D6D-4FCF-B2EB-DE7FDB1EA254}" srcOrd="1" destOrd="0" presId="urn:microsoft.com/office/officeart/2005/8/layout/vProcess5"/>
    <dgm:cxn modelId="{D16EEE75-2EFD-41DD-938D-01A4DF964E17}" type="presParOf" srcId="{5D2AA644-A38F-4D08-B64A-20578BD4C80C}" destId="{96D80A5C-C717-4896-9715-288F001166A0}" srcOrd="2" destOrd="0" presId="urn:microsoft.com/office/officeart/2005/8/layout/vProcess5"/>
    <dgm:cxn modelId="{57515F47-BC6C-40C5-A791-C4D2B02C1E17}" type="presParOf" srcId="{5D2AA644-A38F-4D08-B64A-20578BD4C80C}" destId="{50346F17-25B5-4DE9-9298-CC03E71D9E49}" srcOrd="3" destOrd="0" presId="urn:microsoft.com/office/officeart/2005/8/layout/vProcess5"/>
    <dgm:cxn modelId="{DED9ED83-C21F-4045-A532-C31810554540}" type="presParOf" srcId="{5D2AA644-A38F-4D08-B64A-20578BD4C80C}" destId="{3467C229-1FFE-4898-8400-14AF5A7DE484}" srcOrd="4" destOrd="0" presId="urn:microsoft.com/office/officeart/2005/8/layout/vProcess5"/>
    <dgm:cxn modelId="{83E35C2E-BCAE-40C3-A7B7-A7E2194D120A}" type="presParOf" srcId="{5D2AA644-A38F-4D08-B64A-20578BD4C80C}" destId="{8B84B82F-A748-4D29-A7EC-F203A63B7AD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C05D3C-E988-4C94-BC30-AF10049E5860}" type="doc">
      <dgm:prSet loTypeId="urn:microsoft.com/office/officeart/2009/3/layout/StepUpProcess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148E45CC-D1A9-4416-A0EB-F2C2335FE03E}">
      <dgm:prSet phldrT="[Text]"/>
      <dgm:spPr/>
      <dgm:t>
        <a:bodyPr/>
        <a:lstStyle/>
        <a:p>
          <a:r>
            <a:rPr lang="de-DE" b="1"/>
            <a:t>Beschwerden, Klagen, Verhaltensweisen</a:t>
          </a:r>
          <a:endParaRPr lang="de-DE" dirty="0"/>
        </a:p>
      </dgm:t>
    </dgm:pt>
    <dgm:pt modelId="{F71BB159-1442-475F-A546-BE0D5D5B33FF}" type="parTrans" cxnId="{BB305766-BD3D-401D-9345-20A17E84158B}">
      <dgm:prSet/>
      <dgm:spPr/>
      <dgm:t>
        <a:bodyPr/>
        <a:lstStyle/>
        <a:p>
          <a:endParaRPr lang="de-DE"/>
        </a:p>
      </dgm:t>
    </dgm:pt>
    <dgm:pt modelId="{F89A285A-8E66-45A1-88D1-9B5CD14963DB}" type="sibTrans" cxnId="{BB305766-BD3D-401D-9345-20A17E84158B}">
      <dgm:prSet/>
      <dgm:spPr/>
      <dgm:t>
        <a:bodyPr/>
        <a:lstStyle/>
        <a:p>
          <a:endParaRPr lang="de-DE"/>
        </a:p>
      </dgm:t>
    </dgm:pt>
    <dgm:pt modelId="{3A62BBDC-BC18-4EAB-9923-1FB6332DD4FC}">
      <dgm:prSet phldrT="[Text]"/>
      <dgm:spPr/>
      <dgm:t>
        <a:bodyPr/>
        <a:lstStyle/>
        <a:p>
          <a:r>
            <a:rPr lang="de-DE" b="1" dirty="0"/>
            <a:t>Syndrom</a:t>
          </a:r>
          <a:endParaRPr lang="de-DE" dirty="0"/>
        </a:p>
      </dgm:t>
    </dgm:pt>
    <dgm:pt modelId="{B58A72C4-035F-4FC7-8058-8C48ED2DA01D}" type="parTrans" cxnId="{636B91ED-10DF-4BD5-A7BD-3C90FC8D611F}">
      <dgm:prSet/>
      <dgm:spPr/>
      <dgm:t>
        <a:bodyPr/>
        <a:lstStyle/>
        <a:p>
          <a:endParaRPr lang="de-DE"/>
        </a:p>
      </dgm:t>
    </dgm:pt>
    <dgm:pt modelId="{590F0E47-F095-4769-B0F7-9FA84E508C13}" type="sibTrans" cxnId="{636B91ED-10DF-4BD5-A7BD-3C90FC8D611F}">
      <dgm:prSet/>
      <dgm:spPr/>
      <dgm:t>
        <a:bodyPr/>
        <a:lstStyle/>
        <a:p>
          <a:endParaRPr lang="de-DE"/>
        </a:p>
      </dgm:t>
    </dgm:pt>
    <dgm:pt modelId="{E6073670-D67D-4BFC-BBF1-81C4A695FC54}">
      <dgm:prSet phldrT="[Text]"/>
      <dgm:spPr/>
      <dgm:t>
        <a:bodyPr/>
        <a:lstStyle/>
        <a:p>
          <a:r>
            <a:rPr lang="de-DE" b="1" dirty="0"/>
            <a:t>Störung (früher: Krankheit)</a:t>
          </a:r>
          <a:endParaRPr lang="de-DE" dirty="0"/>
        </a:p>
      </dgm:t>
    </dgm:pt>
    <dgm:pt modelId="{49FBDF9A-41CF-4667-BECC-06CD4BC12130}" type="parTrans" cxnId="{2A70782B-C5A6-4979-94A3-C1E9BE3F01AE}">
      <dgm:prSet/>
      <dgm:spPr/>
      <dgm:t>
        <a:bodyPr/>
        <a:lstStyle/>
        <a:p>
          <a:endParaRPr lang="de-DE"/>
        </a:p>
      </dgm:t>
    </dgm:pt>
    <dgm:pt modelId="{D8036616-5D98-423A-A102-5171D6D88CB5}" type="sibTrans" cxnId="{2A70782B-C5A6-4979-94A3-C1E9BE3F01AE}">
      <dgm:prSet/>
      <dgm:spPr/>
      <dgm:t>
        <a:bodyPr/>
        <a:lstStyle/>
        <a:p>
          <a:endParaRPr lang="de-DE"/>
        </a:p>
      </dgm:t>
    </dgm:pt>
    <dgm:pt modelId="{6DC40257-2E1C-4084-B126-C0779BE6CE3B}">
      <dgm:prSet phldrT="[Text]"/>
      <dgm:spPr/>
      <dgm:t>
        <a:bodyPr/>
        <a:lstStyle/>
        <a:p>
          <a:r>
            <a:rPr lang="de-DE" b="1"/>
            <a:t>physiologisch, motorisch, sozial, kognitiv, affektiv)Symptome/Befunde</a:t>
          </a:r>
          <a:endParaRPr lang="de-DE" dirty="0"/>
        </a:p>
      </dgm:t>
    </dgm:pt>
    <dgm:pt modelId="{56A31F3D-4E7B-4D39-85AC-3C16410C3A1E}" type="parTrans" cxnId="{077EAF83-7BBB-4535-8FE2-CD3923B88CA0}">
      <dgm:prSet/>
      <dgm:spPr/>
      <dgm:t>
        <a:bodyPr/>
        <a:lstStyle/>
        <a:p>
          <a:endParaRPr lang="de-DE"/>
        </a:p>
      </dgm:t>
    </dgm:pt>
    <dgm:pt modelId="{DF04259A-7643-4C17-B8D8-9A5247617102}" type="sibTrans" cxnId="{077EAF83-7BBB-4535-8FE2-CD3923B88CA0}">
      <dgm:prSet/>
      <dgm:spPr/>
      <dgm:t>
        <a:bodyPr/>
        <a:lstStyle/>
        <a:p>
          <a:endParaRPr lang="de-DE"/>
        </a:p>
      </dgm:t>
    </dgm:pt>
    <dgm:pt modelId="{96E84E8E-8637-4CE2-924D-1A8C391D0712}">
      <dgm:prSet phldrT="[Text]"/>
      <dgm:spPr/>
      <dgm:t>
        <a:bodyPr/>
        <a:lstStyle/>
        <a:p>
          <a:r>
            <a:rPr lang="de-DE" b="1"/>
            <a:t>Eine überzufällig häufige, theoretisch und empirisch sinnvolle Symptomkombination</a:t>
          </a:r>
          <a:endParaRPr lang="de-DE" dirty="0"/>
        </a:p>
      </dgm:t>
    </dgm:pt>
    <dgm:pt modelId="{350FC9E5-00DA-4BA6-B923-1B8DB5F4C2F0}" type="parTrans" cxnId="{E8B9E580-2F30-4096-BA08-38424058B2B9}">
      <dgm:prSet/>
      <dgm:spPr/>
      <dgm:t>
        <a:bodyPr/>
        <a:lstStyle/>
        <a:p>
          <a:endParaRPr lang="de-DE"/>
        </a:p>
      </dgm:t>
    </dgm:pt>
    <dgm:pt modelId="{D9DBEAA1-8290-4A08-B3B9-9A82C735A855}" type="sibTrans" cxnId="{E8B9E580-2F30-4096-BA08-38424058B2B9}">
      <dgm:prSet/>
      <dgm:spPr/>
      <dgm:t>
        <a:bodyPr/>
        <a:lstStyle/>
        <a:p>
          <a:endParaRPr lang="de-DE"/>
        </a:p>
      </dgm:t>
    </dgm:pt>
    <dgm:pt modelId="{180A9978-8B3C-4401-B350-B02861155E12}">
      <dgm:prSet phldrT="[Text]"/>
      <dgm:spPr/>
      <dgm:t>
        <a:bodyPr/>
        <a:lstStyle/>
        <a:p>
          <a:r>
            <a:rPr lang="de-DE" b="1"/>
            <a:t>Ausgewählte spezifisch und explizit definierte  Aspekte </a:t>
          </a:r>
          <a:endParaRPr lang="de-DE" dirty="0"/>
        </a:p>
      </dgm:t>
    </dgm:pt>
    <dgm:pt modelId="{0FBD0418-AE03-49A1-92F8-2071B6B5F022}" type="parTrans" cxnId="{794505FD-165C-45F3-8E5F-B86743B1D1E7}">
      <dgm:prSet/>
      <dgm:spPr/>
      <dgm:t>
        <a:bodyPr/>
        <a:lstStyle/>
        <a:p>
          <a:endParaRPr lang="de-DE"/>
        </a:p>
      </dgm:t>
    </dgm:pt>
    <dgm:pt modelId="{1E5618FB-CCA8-4175-9AEF-1BF50851FA62}" type="sibTrans" cxnId="{794505FD-165C-45F3-8E5F-B86743B1D1E7}">
      <dgm:prSet/>
      <dgm:spPr/>
      <dgm:t>
        <a:bodyPr/>
        <a:lstStyle/>
        <a:p>
          <a:endParaRPr lang="de-DE"/>
        </a:p>
      </dgm:t>
    </dgm:pt>
    <dgm:pt modelId="{A1E91C3C-A498-4686-AFA9-5439A7624B31}">
      <dgm:prSet phldrT="[Text]"/>
      <dgm:spPr/>
      <dgm:t>
        <a:bodyPr/>
        <a:lstStyle/>
        <a:p>
          <a:r>
            <a:rPr lang="de-DE" b="1"/>
            <a:t>Symptome/Befunde</a:t>
          </a:r>
          <a:endParaRPr lang="de-DE" dirty="0"/>
        </a:p>
      </dgm:t>
    </dgm:pt>
    <dgm:pt modelId="{2F259AA8-4335-4C57-91FF-8F04DF037500}" type="parTrans" cxnId="{0BB1C146-B1CA-4948-833D-8CA6F41953C6}">
      <dgm:prSet/>
      <dgm:spPr/>
      <dgm:t>
        <a:bodyPr/>
        <a:lstStyle/>
        <a:p>
          <a:endParaRPr lang="de-DE"/>
        </a:p>
      </dgm:t>
    </dgm:pt>
    <dgm:pt modelId="{4F98746D-163B-4F58-AA1A-E08A4203CD57}" type="sibTrans" cxnId="{0BB1C146-B1CA-4948-833D-8CA6F41953C6}">
      <dgm:prSet/>
      <dgm:spPr/>
      <dgm:t>
        <a:bodyPr/>
        <a:lstStyle/>
        <a:p>
          <a:endParaRPr lang="de-DE"/>
        </a:p>
      </dgm:t>
    </dgm:pt>
    <dgm:pt modelId="{5DBA9D8C-7B01-46CB-9C8B-627FEAB7D808}">
      <dgm:prSet phldrT="[Text]"/>
      <dgm:spPr/>
      <dgm:t>
        <a:bodyPr/>
        <a:lstStyle/>
        <a:p>
          <a:r>
            <a:rPr lang="de-DE" b="1"/>
            <a:t>Aufgrund Regeln (z.B. Verlauf, Zusatzkriterien und Annahmen getroffene Verrechnung)</a:t>
          </a:r>
          <a:endParaRPr lang="de-DE" dirty="0"/>
        </a:p>
      </dgm:t>
    </dgm:pt>
    <dgm:pt modelId="{75D350AC-97FF-4A2D-BE05-44FB496CFF60}" type="parTrans" cxnId="{047D3EB1-7C2B-4B30-BBBD-0EAB22E4DAF2}">
      <dgm:prSet/>
      <dgm:spPr/>
      <dgm:t>
        <a:bodyPr/>
        <a:lstStyle/>
        <a:p>
          <a:endParaRPr lang="de-DE"/>
        </a:p>
      </dgm:t>
    </dgm:pt>
    <dgm:pt modelId="{66F9E560-010E-4F5C-A537-E35BEE1670D3}" type="sibTrans" cxnId="{047D3EB1-7C2B-4B30-BBBD-0EAB22E4DAF2}">
      <dgm:prSet/>
      <dgm:spPr/>
      <dgm:t>
        <a:bodyPr/>
        <a:lstStyle/>
        <a:p>
          <a:endParaRPr lang="de-DE"/>
        </a:p>
      </dgm:t>
    </dgm:pt>
    <dgm:pt modelId="{9CDE0CAC-6D08-42BB-9771-A3BBD77F8A74}" type="pres">
      <dgm:prSet presAssocID="{A9C05D3C-E988-4C94-BC30-AF10049E5860}" presName="rootnode" presStyleCnt="0">
        <dgm:presLayoutVars>
          <dgm:chMax/>
          <dgm:chPref/>
          <dgm:dir/>
          <dgm:animLvl val="lvl"/>
        </dgm:presLayoutVars>
      </dgm:prSet>
      <dgm:spPr/>
    </dgm:pt>
    <dgm:pt modelId="{6FF8F952-020B-49F7-95B7-38F2F9DEB549}" type="pres">
      <dgm:prSet presAssocID="{148E45CC-D1A9-4416-A0EB-F2C2335FE03E}" presName="composite" presStyleCnt="0"/>
      <dgm:spPr/>
    </dgm:pt>
    <dgm:pt modelId="{734A386C-1B0B-4A6A-A67A-53EAE7AD78D9}" type="pres">
      <dgm:prSet presAssocID="{148E45CC-D1A9-4416-A0EB-F2C2335FE03E}" presName="LShape" presStyleLbl="alignNode1" presStyleIdx="0" presStyleCnt="7"/>
      <dgm:spPr/>
    </dgm:pt>
    <dgm:pt modelId="{6953A519-3179-4E7F-8EBA-3B70F464E7A4}" type="pres">
      <dgm:prSet presAssocID="{148E45CC-D1A9-4416-A0EB-F2C2335FE03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A7DB5A2-024F-42EB-B453-4811409948F8}" type="pres">
      <dgm:prSet presAssocID="{148E45CC-D1A9-4416-A0EB-F2C2335FE03E}" presName="Triangle" presStyleLbl="alignNode1" presStyleIdx="1" presStyleCnt="7"/>
      <dgm:spPr/>
    </dgm:pt>
    <dgm:pt modelId="{5E6B03F9-5505-42CD-87B4-A73F11FA8284}" type="pres">
      <dgm:prSet presAssocID="{F89A285A-8E66-45A1-88D1-9B5CD14963DB}" presName="sibTrans" presStyleCnt="0"/>
      <dgm:spPr/>
    </dgm:pt>
    <dgm:pt modelId="{FE027A2C-7A1B-4CDB-B0A1-7439A948084E}" type="pres">
      <dgm:prSet presAssocID="{F89A285A-8E66-45A1-88D1-9B5CD14963DB}" presName="space" presStyleCnt="0"/>
      <dgm:spPr/>
    </dgm:pt>
    <dgm:pt modelId="{4FCE23D8-FB06-4BA5-ABFD-56D8D6BC32A2}" type="pres">
      <dgm:prSet presAssocID="{A1E91C3C-A498-4686-AFA9-5439A7624B31}" presName="composite" presStyleCnt="0"/>
      <dgm:spPr/>
    </dgm:pt>
    <dgm:pt modelId="{1F1A46D6-E949-4B9D-BF39-B386614D566E}" type="pres">
      <dgm:prSet presAssocID="{A1E91C3C-A498-4686-AFA9-5439A7624B31}" presName="LShape" presStyleLbl="alignNode1" presStyleIdx="2" presStyleCnt="7"/>
      <dgm:spPr/>
    </dgm:pt>
    <dgm:pt modelId="{262A9ACA-C312-41FA-BFD3-E2B95914D6BF}" type="pres">
      <dgm:prSet presAssocID="{A1E91C3C-A498-4686-AFA9-5439A7624B3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DDCE9DA-7BCF-4FCA-9C95-5C114EE83581}" type="pres">
      <dgm:prSet presAssocID="{A1E91C3C-A498-4686-AFA9-5439A7624B31}" presName="Triangle" presStyleLbl="alignNode1" presStyleIdx="3" presStyleCnt="7"/>
      <dgm:spPr/>
    </dgm:pt>
    <dgm:pt modelId="{18AA0BC3-DE62-4AA4-A2A4-37FEEC97A021}" type="pres">
      <dgm:prSet presAssocID="{4F98746D-163B-4F58-AA1A-E08A4203CD57}" presName="sibTrans" presStyleCnt="0"/>
      <dgm:spPr/>
    </dgm:pt>
    <dgm:pt modelId="{99C47FFF-EEAB-4D9A-8F09-90586A3A549F}" type="pres">
      <dgm:prSet presAssocID="{4F98746D-163B-4F58-AA1A-E08A4203CD57}" presName="space" presStyleCnt="0"/>
      <dgm:spPr/>
    </dgm:pt>
    <dgm:pt modelId="{1954EAFD-666B-4B81-80AA-698F66A2C957}" type="pres">
      <dgm:prSet presAssocID="{3A62BBDC-BC18-4EAB-9923-1FB6332DD4FC}" presName="composite" presStyleCnt="0"/>
      <dgm:spPr/>
    </dgm:pt>
    <dgm:pt modelId="{CD32BCB4-0B98-4EDB-9EB3-84C97F90C931}" type="pres">
      <dgm:prSet presAssocID="{3A62BBDC-BC18-4EAB-9923-1FB6332DD4FC}" presName="LShape" presStyleLbl="alignNode1" presStyleIdx="4" presStyleCnt="7"/>
      <dgm:spPr/>
    </dgm:pt>
    <dgm:pt modelId="{D8592EDA-EB24-4108-8414-610E8BCF4AC4}" type="pres">
      <dgm:prSet presAssocID="{3A62BBDC-BC18-4EAB-9923-1FB6332DD4F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2B6C615-8FC9-4260-A7E3-1115D3C4D58E}" type="pres">
      <dgm:prSet presAssocID="{3A62BBDC-BC18-4EAB-9923-1FB6332DD4FC}" presName="Triangle" presStyleLbl="alignNode1" presStyleIdx="5" presStyleCnt="7"/>
      <dgm:spPr/>
    </dgm:pt>
    <dgm:pt modelId="{8094BBDE-23BC-4069-98B4-E7CB187E766C}" type="pres">
      <dgm:prSet presAssocID="{590F0E47-F095-4769-B0F7-9FA84E508C13}" presName="sibTrans" presStyleCnt="0"/>
      <dgm:spPr/>
    </dgm:pt>
    <dgm:pt modelId="{48A10255-F9F1-48DB-B49D-D5D89EF8BD3A}" type="pres">
      <dgm:prSet presAssocID="{590F0E47-F095-4769-B0F7-9FA84E508C13}" presName="space" presStyleCnt="0"/>
      <dgm:spPr/>
    </dgm:pt>
    <dgm:pt modelId="{7857613F-D878-4980-B80A-9A607095B64A}" type="pres">
      <dgm:prSet presAssocID="{E6073670-D67D-4BFC-BBF1-81C4A695FC54}" presName="composite" presStyleCnt="0"/>
      <dgm:spPr/>
    </dgm:pt>
    <dgm:pt modelId="{6C42E000-8D5A-48C9-89DC-5D3B90983E6F}" type="pres">
      <dgm:prSet presAssocID="{E6073670-D67D-4BFC-BBF1-81C4A695FC54}" presName="LShape" presStyleLbl="alignNode1" presStyleIdx="6" presStyleCnt="7"/>
      <dgm:spPr/>
    </dgm:pt>
    <dgm:pt modelId="{22EB6BE6-5151-497F-96A1-11543C351850}" type="pres">
      <dgm:prSet presAssocID="{E6073670-D67D-4BFC-BBF1-81C4A695FC5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70782B-C5A6-4979-94A3-C1E9BE3F01AE}" srcId="{A9C05D3C-E988-4C94-BC30-AF10049E5860}" destId="{E6073670-D67D-4BFC-BBF1-81C4A695FC54}" srcOrd="3" destOrd="0" parTransId="{49FBDF9A-41CF-4667-BECC-06CD4BC12130}" sibTransId="{D8036616-5D98-423A-A102-5171D6D88CB5}"/>
    <dgm:cxn modelId="{F78ACA36-F258-4D41-9AFA-CA10A6EEE3D1}" type="presOf" srcId="{E6073670-D67D-4BFC-BBF1-81C4A695FC54}" destId="{22EB6BE6-5151-497F-96A1-11543C351850}" srcOrd="0" destOrd="0" presId="urn:microsoft.com/office/officeart/2009/3/layout/StepUpProcess"/>
    <dgm:cxn modelId="{BB305766-BD3D-401D-9345-20A17E84158B}" srcId="{A9C05D3C-E988-4C94-BC30-AF10049E5860}" destId="{148E45CC-D1A9-4416-A0EB-F2C2335FE03E}" srcOrd="0" destOrd="0" parTransId="{F71BB159-1442-475F-A546-BE0D5D5B33FF}" sibTransId="{F89A285A-8E66-45A1-88D1-9B5CD14963DB}"/>
    <dgm:cxn modelId="{0BB1C146-B1CA-4948-833D-8CA6F41953C6}" srcId="{A9C05D3C-E988-4C94-BC30-AF10049E5860}" destId="{A1E91C3C-A498-4686-AFA9-5439A7624B31}" srcOrd="1" destOrd="0" parTransId="{2F259AA8-4335-4C57-91FF-8F04DF037500}" sibTransId="{4F98746D-163B-4F58-AA1A-E08A4203CD57}"/>
    <dgm:cxn modelId="{0A634154-100B-49DA-9174-36D6AA657D92}" type="presOf" srcId="{3A62BBDC-BC18-4EAB-9923-1FB6332DD4FC}" destId="{D8592EDA-EB24-4108-8414-610E8BCF4AC4}" srcOrd="0" destOrd="0" presId="urn:microsoft.com/office/officeart/2009/3/layout/StepUpProcess"/>
    <dgm:cxn modelId="{E8B9E580-2F30-4096-BA08-38424058B2B9}" srcId="{3A62BBDC-BC18-4EAB-9923-1FB6332DD4FC}" destId="{96E84E8E-8637-4CE2-924D-1A8C391D0712}" srcOrd="0" destOrd="0" parTransId="{350FC9E5-00DA-4BA6-B923-1B8DB5F4C2F0}" sibTransId="{D9DBEAA1-8290-4A08-B3B9-9A82C735A855}"/>
    <dgm:cxn modelId="{077EAF83-7BBB-4535-8FE2-CD3923B88CA0}" srcId="{148E45CC-D1A9-4416-A0EB-F2C2335FE03E}" destId="{6DC40257-2E1C-4084-B126-C0779BE6CE3B}" srcOrd="0" destOrd="0" parTransId="{56A31F3D-4E7B-4D39-85AC-3C16410C3A1E}" sibTransId="{DF04259A-7643-4C17-B8D8-9A5247617102}"/>
    <dgm:cxn modelId="{7C1FA68D-23D0-4FBC-980A-046EADE56BBC}" type="presOf" srcId="{180A9978-8B3C-4401-B350-B02861155E12}" destId="{262A9ACA-C312-41FA-BFD3-E2B95914D6BF}" srcOrd="0" destOrd="1" presId="urn:microsoft.com/office/officeart/2009/3/layout/StepUpProcess"/>
    <dgm:cxn modelId="{6C0DBD9B-957D-49A9-8824-75DD7E9DDCD8}" type="presOf" srcId="{A9C05D3C-E988-4C94-BC30-AF10049E5860}" destId="{9CDE0CAC-6D08-42BB-9771-A3BBD77F8A74}" srcOrd="0" destOrd="0" presId="urn:microsoft.com/office/officeart/2009/3/layout/StepUpProcess"/>
    <dgm:cxn modelId="{782ADDAC-7116-497F-A278-F109B4DC54EF}" type="presOf" srcId="{6DC40257-2E1C-4084-B126-C0779BE6CE3B}" destId="{6953A519-3179-4E7F-8EBA-3B70F464E7A4}" srcOrd="0" destOrd="1" presId="urn:microsoft.com/office/officeart/2009/3/layout/StepUpProcess"/>
    <dgm:cxn modelId="{F127FDAC-5846-4819-9575-6A2781C67752}" type="presOf" srcId="{5DBA9D8C-7B01-46CB-9C8B-627FEAB7D808}" destId="{22EB6BE6-5151-497F-96A1-11543C351850}" srcOrd="0" destOrd="1" presId="urn:microsoft.com/office/officeart/2009/3/layout/StepUpProcess"/>
    <dgm:cxn modelId="{047D3EB1-7C2B-4B30-BBBD-0EAB22E4DAF2}" srcId="{E6073670-D67D-4BFC-BBF1-81C4A695FC54}" destId="{5DBA9D8C-7B01-46CB-9C8B-627FEAB7D808}" srcOrd="0" destOrd="0" parTransId="{75D350AC-97FF-4A2D-BE05-44FB496CFF60}" sibTransId="{66F9E560-010E-4F5C-A537-E35BEE1670D3}"/>
    <dgm:cxn modelId="{B05160C3-D992-4836-8D7D-4CCC08E8E294}" type="presOf" srcId="{96E84E8E-8637-4CE2-924D-1A8C391D0712}" destId="{D8592EDA-EB24-4108-8414-610E8BCF4AC4}" srcOrd="0" destOrd="1" presId="urn:microsoft.com/office/officeart/2009/3/layout/StepUpProcess"/>
    <dgm:cxn modelId="{DD2A34C6-1D41-4955-ABCA-362B00C36CE1}" type="presOf" srcId="{A1E91C3C-A498-4686-AFA9-5439A7624B31}" destId="{262A9ACA-C312-41FA-BFD3-E2B95914D6BF}" srcOrd="0" destOrd="0" presId="urn:microsoft.com/office/officeart/2009/3/layout/StepUpProcess"/>
    <dgm:cxn modelId="{661D06E6-A522-43D1-9B88-BF72836C51C2}" type="presOf" srcId="{148E45CC-D1A9-4416-A0EB-F2C2335FE03E}" destId="{6953A519-3179-4E7F-8EBA-3B70F464E7A4}" srcOrd="0" destOrd="0" presId="urn:microsoft.com/office/officeart/2009/3/layout/StepUpProcess"/>
    <dgm:cxn modelId="{636B91ED-10DF-4BD5-A7BD-3C90FC8D611F}" srcId="{A9C05D3C-E988-4C94-BC30-AF10049E5860}" destId="{3A62BBDC-BC18-4EAB-9923-1FB6332DD4FC}" srcOrd="2" destOrd="0" parTransId="{B58A72C4-035F-4FC7-8058-8C48ED2DA01D}" sibTransId="{590F0E47-F095-4769-B0F7-9FA84E508C13}"/>
    <dgm:cxn modelId="{794505FD-165C-45F3-8E5F-B86743B1D1E7}" srcId="{A1E91C3C-A498-4686-AFA9-5439A7624B31}" destId="{180A9978-8B3C-4401-B350-B02861155E12}" srcOrd="0" destOrd="0" parTransId="{0FBD0418-AE03-49A1-92F8-2071B6B5F022}" sibTransId="{1E5618FB-CCA8-4175-9AEF-1BF50851FA62}"/>
    <dgm:cxn modelId="{F0AF85D4-4B7B-4990-AA0A-8BEF2E57B4F6}" type="presParOf" srcId="{9CDE0CAC-6D08-42BB-9771-A3BBD77F8A74}" destId="{6FF8F952-020B-49F7-95B7-38F2F9DEB549}" srcOrd="0" destOrd="0" presId="urn:microsoft.com/office/officeart/2009/3/layout/StepUpProcess"/>
    <dgm:cxn modelId="{5B917378-5EBB-45C5-B2EA-2942D5BA3026}" type="presParOf" srcId="{6FF8F952-020B-49F7-95B7-38F2F9DEB549}" destId="{734A386C-1B0B-4A6A-A67A-53EAE7AD78D9}" srcOrd="0" destOrd="0" presId="urn:microsoft.com/office/officeart/2009/3/layout/StepUpProcess"/>
    <dgm:cxn modelId="{D5492C37-98CD-44A8-A5B1-EA182F9539B2}" type="presParOf" srcId="{6FF8F952-020B-49F7-95B7-38F2F9DEB549}" destId="{6953A519-3179-4E7F-8EBA-3B70F464E7A4}" srcOrd="1" destOrd="0" presId="urn:microsoft.com/office/officeart/2009/3/layout/StepUpProcess"/>
    <dgm:cxn modelId="{B9F767B4-1777-4B41-9A5A-A4A3D82A2882}" type="presParOf" srcId="{6FF8F952-020B-49F7-95B7-38F2F9DEB549}" destId="{7A7DB5A2-024F-42EB-B453-4811409948F8}" srcOrd="2" destOrd="0" presId="urn:microsoft.com/office/officeart/2009/3/layout/StepUpProcess"/>
    <dgm:cxn modelId="{5C15EE00-FA46-4BA0-994C-D80B14FA4F6B}" type="presParOf" srcId="{9CDE0CAC-6D08-42BB-9771-A3BBD77F8A74}" destId="{5E6B03F9-5505-42CD-87B4-A73F11FA8284}" srcOrd="1" destOrd="0" presId="urn:microsoft.com/office/officeart/2009/3/layout/StepUpProcess"/>
    <dgm:cxn modelId="{80431764-6143-42B2-BF37-51875D3CBA81}" type="presParOf" srcId="{5E6B03F9-5505-42CD-87B4-A73F11FA8284}" destId="{FE027A2C-7A1B-4CDB-B0A1-7439A948084E}" srcOrd="0" destOrd="0" presId="urn:microsoft.com/office/officeart/2009/3/layout/StepUpProcess"/>
    <dgm:cxn modelId="{C96AE71B-A1C3-4BF3-8067-DA9A83B4029E}" type="presParOf" srcId="{9CDE0CAC-6D08-42BB-9771-A3BBD77F8A74}" destId="{4FCE23D8-FB06-4BA5-ABFD-56D8D6BC32A2}" srcOrd="2" destOrd="0" presId="urn:microsoft.com/office/officeart/2009/3/layout/StepUpProcess"/>
    <dgm:cxn modelId="{9205BDD8-2CB4-4018-9B75-17C1C7AB61D7}" type="presParOf" srcId="{4FCE23D8-FB06-4BA5-ABFD-56D8D6BC32A2}" destId="{1F1A46D6-E949-4B9D-BF39-B386614D566E}" srcOrd="0" destOrd="0" presId="urn:microsoft.com/office/officeart/2009/3/layout/StepUpProcess"/>
    <dgm:cxn modelId="{DCC4AD0A-24FC-42B5-B668-6C86EFBAD889}" type="presParOf" srcId="{4FCE23D8-FB06-4BA5-ABFD-56D8D6BC32A2}" destId="{262A9ACA-C312-41FA-BFD3-E2B95914D6BF}" srcOrd="1" destOrd="0" presId="urn:microsoft.com/office/officeart/2009/3/layout/StepUpProcess"/>
    <dgm:cxn modelId="{E6C594A6-DF17-488A-BC31-85B9DA8B28FF}" type="presParOf" srcId="{4FCE23D8-FB06-4BA5-ABFD-56D8D6BC32A2}" destId="{6DDCE9DA-7BCF-4FCA-9C95-5C114EE83581}" srcOrd="2" destOrd="0" presId="urn:microsoft.com/office/officeart/2009/3/layout/StepUpProcess"/>
    <dgm:cxn modelId="{C4358A3A-6F8D-4580-90E1-A0CC2685FA66}" type="presParOf" srcId="{9CDE0CAC-6D08-42BB-9771-A3BBD77F8A74}" destId="{18AA0BC3-DE62-4AA4-A2A4-37FEEC97A021}" srcOrd="3" destOrd="0" presId="urn:microsoft.com/office/officeart/2009/3/layout/StepUpProcess"/>
    <dgm:cxn modelId="{A111E64E-BDAA-4968-8515-DD9612BC3372}" type="presParOf" srcId="{18AA0BC3-DE62-4AA4-A2A4-37FEEC97A021}" destId="{99C47FFF-EEAB-4D9A-8F09-90586A3A549F}" srcOrd="0" destOrd="0" presId="urn:microsoft.com/office/officeart/2009/3/layout/StepUpProcess"/>
    <dgm:cxn modelId="{1B36A395-6EEF-4B1A-8BD2-3654A4984D84}" type="presParOf" srcId="{9CDE0CAC-6D08-42BB-9771-A3BBD77F8A74}" destId="{1954EAFD-666B-4B81-80AA-698F66A2C957}" srcOrd="4" destOrd="0" presId="urn:microsoft.com/office/officeart/2009/3/layout/StepUpProcess"/>
    <dgm:cxn modelId="{3A4D3ECE-B35F-412B-AAB8-CC57236D9119}" type="presParOf" srcId="{1954EAFD-666B-4B81-80AA-698F66A2C957}" destId="{CD32BCB4-0B98-4EDB-9EB3-84C97F90C931}" srcOrd="0" destOrd="0" presId="urn:microsoft.com/office/officeart/2009/3/layout/StepUpProcess"/>
    <dgm:cxn modelId="{E4F49323-7DB0-4C78-8F52-126C862F58BF}" type="presParOf" srcId="{1954EAFD-666B-4B81-80AA-698F66A2C957}" destId="{D8592EDA-EB24-4108-8414-610E8BCF4AC4}" srcOrd="1" destOrd="0" presId="urn:microsoft.com/office/officeart/2009/3/layout/StepUpProcess"/>
    <dgm:cxn modelId="{4F8CD669-07AA-454C-B2DF-DEAB83D9CA58}" type="presParOf" srcId="{1954EAFD-666B-4B81-80AA-698F66A2C957}" destId="{B2B6C615-8FC9-4260-A7E3-1115D3C4D58E}" srcOrd="2" destOrd="0" presId="urn:microsoft.com/office/officeart/2009/3/layout/StepUpProcess"/>
    <dgm:cxn modelId="{3917923B-3FBC-4F45-996A-EED1EA59AF9A}" type="presParOf" srcId="{9CDE0CAC-6D08-42BB-9771-A3BBD77F8A74}" destId="{8094BBDE-23BC-4069-98B4-E7CB187E766C}" srcOrd="5" destOrd="0" presId="urn:microsoft.com/office/officeart/2009/3/layout/StepUpProcess"/>
    <dgm:cxn modelId="{06E71B9A-50E0-435A-BB8D-8373172CD399}" type="presParOf" srcId="{8094BBDE-23BC-4069-98B4-E7CB187E766C}" destId="{48A10255-F9F1-48DB-B49D-D5D89EF8BD3A}" srcOrd="0" destOrd="0" presId="urn:microsoft.com/office/officeart/2009/3/layout/StepUpProcess"/>
    <dgm:cxn modelId="{0EB02B9B-7214-4A00-A375-2555C106C84A}" type="presParOf" srcId="{9CDE0CAC-6D08-42BB-9771-A3BBD77F8A74}" destId="{7857613F-D878-4980-B80A-9A607095B64A}" srcOrd="6" destOrd="0" presId="urn:microsoft.com/office/officeart/2009/3/layout/StepUpProcess"/>
    <dgm:cxn modelId="{901807EB-C4F5-4D55-8DAA-68E08D0CEA8A}" type="presParOf" srcId="{7857613F-D878-4980-B80A-9A607095B64A}" destId="{6C42E000-8D5A-48C9-89DC-5D3B90983E6F}" srcOrd="0" destOrd="0" presId="urn:microsoft.com/office/officeart/2009/3/layout/StepUpProcess"/>
    <dgm:cxn modelId="{26B84D53-1A2D-4676-99BA-B22CC8F671D7}" type="presParOf" srcId="{7857613F-D878-4980-B80A-9A607095B64A}" destId="{22EB6BE6-5151-497F-96A1-11543C3518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D536EB-8C01-46F7-A80E-AF6D62993202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91E66741-A319-47A2-AD00-996CDD9D12A6}">
      <dgm:prSet phldrT="[Text]"/>
      <dgm:spPr/>
      <dgm:t>
        <a:bodyPr/>
        <a:lstStyle/>
        <a:p>
          <a:r>
            <a:rPr lang="de-DE" b="1" dirty="0"/>
            <a:t>Für alle Gesundheitsberufe anwendbar</a:t>
          </a:r>
          <a:endParaRPr lang="de-DE" dirty="0"/>
        </a:p>
      </dgm:t>
    </dgm:pt>
    <dgm:pt modelId="{23694072-18BC-41BB-BB2B-BD03A7B1C874}" type="parTrans" cxnId="{1A990CBF-8197-4557-ADA3-BD74B52185B1}">
      <dgm:prSet/>
      <dgm:spPr/>
      <dgm:t>
        <a:bodyPr/>
        <a:lstStyle/>
        <a:p>
          <a:endParaRPr lang="de-DE"/>
        </a:p>
      </dgm:t>
    </dgm:pt>
    <dgm:pt modelId="{2751A482-5E46-49A7-9EF2-7BADD3EAB85F}" type="sibTrans" cxnId="{1A990CBF-8197-4557-ADA3-BD74B52185B1}">
      <dgm:prSet/>
      <dgm:spPr/>
      <dgm:t>
        <a:bodyPr/>
        <a:lstStyle/>
        <a:p>
          <a:endParaRPr lang="de-DE"/>
        </a:p>
      </dgm:t>
    </dgm:pt>
    <dgm:pt modelId="{5C9D785B-9D69-45A2-BE18-7F8FF9E27873}">
      <dgm:prSet/>
      <dgm:spPr/>
      <dgm:t>
        <a:bodyPr/>
        <a:lstStyle/>
        <a:p>
          <a:r>
            <a:rPr lang="de-DE" b="1" dirty="0"/>
            <a:t>Für alle “Schulen” verbindlich</a:t>
          </a:r>
        </a:p>
      </dgm:t>
    </dgm:pt>
    <dgm:pt modelId="{2D2E8FCA-3A54-4BCE-9BE7-97837AA95AD9}" type="parTrans" cxnId="{F4DCE921-E268-4575-9292-86D0BCC66687}">
      <dgm:prSet/>
      <dgm:spPr/>
      <dgm:t>
        <a:bodyPr/>
        <a:lstStyle/>
        <a:p>
          <a:endParaRPr lang="de-DE"/>
        </a:p>
      </dgm:t>
    </dgm:pt>
    <dgm:pt modelId="{F659E9EC-F48C-41DC-8FB4-FB0B5E826766}" type="sibTrans" cxnId="{F4DCE921-E268-4575-9292-86D0BCC66687}">
      <dgm:prSet/>
      <dgm:spPr/>
      <dgm:t>
        <a:bodyPr/>
        <a:lstStyle/>
        <a:p>
          <a:endParaRPr lang="de-DE"/>
        </a:p>
      </dgm:t>
    </dgm:pt>
    <dgm:pt modelId="{58690476-35C5-4516-B8FC-ECCD9BD4578C}">
      <dgm:prSet/>
      <dgm:spPr/>
      <dgm:t>
        <a:bodyPr/>
        <a:lstStyle/>
        <a:p>
          <a:r>
            <a:rPr lang="de-DE" b="1" dirty="0"/>
            <a:t>Standardisierung diagnostischer </a:t>
          </a:r>
          <a:r>
            <a:rPr lang="de-DE" b="1" dirty="0" err="1"/>
            <a:t>EntscheidungenReliabilität</a:t>
          </a:r>
          <a:r>
            <a:rPr lang="de-DE" b="1" dirty="0"/>
            <a:t> - Beurteiler Konsistenz</a:t>
          </a:r>
        </a:p>
      </dgm:t>
    </dgm:pt>
    <dgm:pt modelId="{9FE881A7-FB13-444A-ACFA-829138F3C12E}" type="parTrans" cxnId="{6DCA2328-F1C5-4B1E-BCB7-40360401BF88}">
      <dgm:prSet/>
      <dgm:spPr/>
      <dgm:t>
        <a:bodyPr/>
        <a:lstStyle/>
        <a:p>
          <a:endParaRPr lang="de-DE"/>
        </a:p>
      </dgm:t>
    </dgm:pt>
    <dgm:pt modelId="{C61FAFB6-FAAA-465A-86A9-B60E7FD729AD}" type="sibTrans" cxnId="{6DCA2328-F1C5-4B1E-BCB7-40360401BF88}">
      <dgm:prSet/>
      <dgm:spPr/>
      <dgm:t>
        <a:bodyPr/>
        <a:lstStyle/>
        <a:p>
          <a:endParaRPr lang="de-DE"/>
        </a:p>
      </dgm:t>
    </dgm:pt>
    <dgm:pt modelId="{D9D648B8-3593-4153-82FB-E08C56A5BF9C}">
      <dgm:prSet/>
      <dgm:spPr/>
      <dgm:t>
        <a:bodyPr/>
        <a:lstStyle/>
        <a:p>
          <a:r>
            <a:rPr lang="de-DE" b="1" dirty="0"/>
            <a:t>Bindeglied zur wissenschaftlichen </a:t>
          </a:r>
          <a:r>
            <a:rPr lang="de-DE" b="1" dirty="0" err="1"/>
            <a:t>LiteraturKommunikation</a:t>
          </a:r>
          <a:endParaRPr lang="de-DE" b="1" dirty="0"/>
        </a:p>
      </dgm:t>
    </dgm:pt>
    <dgm:pt modelId="{A4CCDAF6-A254-4917-AC51-729A68AF856F}" type="parTrans" cxnId="{00014F6A-E771-43EF-B1CA-A060545D6777}">
      <dgm:prSet/>
      <dgm:spPr/>
      <dgm:t>
        <a:bodyPr/>
        <a:lstStyle/>
        <a:p>
          <a:endParaRPr lang="de-DE"/>
        </a:p>
      </dgm:t>
    </dgm:pt>
    <dgm:pt modelId="{B899B84A-F967-4F88-8C8E-F7DB0F52FD7E}" type="sibTrans" cxnId="{00014F6A-E771-43EF-B1CA-A060545D6777}">
      <dgm:prSet/>
      <dgm:spPr/>
      <dgm:t>
        <a:bodyPr/>
        <a:lstStyle/>
        <a:p>
          <a:endParaRPr lang="de-DE"/>
        </a:p>
      </dgm:t>
    </dgm:pt>
    <dgm:pt modelId="{D59504FF-AE3A-490F-9D36-CE88DF5562B4}">
      <dgm:prSet/>
      <dgm:spPr/>
      <dgm:t>
        <a:bodyPr/>
        <a:lstStyle/>
        <a:p>
          <a:r>
            <a:rPr lang="de-DE" b="1" dirty="0"/>
            <a:t>Insbesondere Effektivitätsstudien</a:t>
          </a:r>
          <a:endParaRPr lang="de-DE" dirty="0"/>
        </a:p>
      </dgm:t>
    </dgm:pt>
    <dgm:pt modelId="{31D8C1A2-D695-44D0-B4EB-D4742E73A5A0}" type="parTrans" cxnId="{C6E87321-23C8-4EB1-8DDA-4B86AF4D172D}">
      <dgm:prSet/>
      <dgm:spPr/>
      <dgm:t>
        <a:bodyPr/>
        <a:lstStyle/>
        <a:p>
          <a:endParaRPr lang="de-DE"/>
        </a:p>
      </dgm:t>
    </dgm:pt>
    <dgm:pt modelId="{1897BFDA-F4F2-4150-8538-E98DB945D387}" type="sibTrans" cxnId="{C6E87321-23C8-4EB1-8DDA-4B86AF4D172D}">
      <dgm:prSet/>
      <dgm:spPr/>
      <dgm:t>
        <a:bodyPr/>
        <a:lstStyle/>
        <a:p>
          <a:endParaRPr lang="de-DE"/>
        </a:p>
      </dgm:t>
    </dgm:pt>
    <dgm:pt modelId="{7C9586B9-328D-4875-AFA7-1398306A011D}" type="pres">
      <dgm:prSet presAssocID="{80D536EB-8C01-46F7-A80E-AF6D629932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A78C58-C451-4D09-9BE9-3C40DE0DA31C}" type="pres">
      <dgm:prSet presAssocID="{91E66741-A319-47A2-AD00-996CDD9D12A6}" presName="vertOne" presStyleCnt="0"/>
      <dgm:spPr/>
    </dgm:pt>
    <dgm:pt modelId="{8BA9B9E5-2E48-4D69-BE02-A864C5D070D0}" type="pres">
      <dgm:prSet presAssocID="{91E66741-A319-47A2-AD00-996CDD9D12A6}" presName="txOne" presStyleLbl="node0" presStyleIdx="0" presStyleCnt="1">
        <dgm:presLayoutVars>
          <dgm:chPref val="3"/>
        </dgm:presLayoutVars>
      </dgm:prSet>
      <dgm:spPr/>
    </dgm:pt>
    <dgm:pt modelId="{2CE90A09-4522-416E-84DC-502BC3B61C20}" type="pres">
      <dgm:prSet presAssocID="{91E66741-A319-47A2-AD00-996CDD9D12A6}" presName="parTransOne" presStyleCnt="0"/>
      <dgm:spPr/>
    </dgm:pt>
    <dgm:pt modelId="{E67C5294-7624-4C95-99B7-5C87D059DA30}" type="pres">
      <dgm:prSet presAssocID="{91E66741-A319-47A2-AD00-996CDD9D12A6}" presName="horzOne" presStyleCnt="0"/>
      <dgm:spPr/>
    </dgm:pt>
    <dgm:pt modelId="{637A4D5D-D463-4FCE-9B55-B4533BFA23E5}" type="pres">
      <dgm:prSet presAssocID="{5C9D785B-9D69-45A2-BE18-7F8FF9E27873}" presName="vertTwo" presStyleCnt="0"/>
      <dgm:spPr/>
    </dgm:pt>
    <dgm:pt modelId="{1DBF4DA5-1751-43C2-BD35-F546BD69D3DA}" type="pres">
      <dgm:prSet presAssocID="{5C9D785B-9D69-45A2-BE18-7F8FF9E27873}" presName="txTwo" presStyleLbl="node2" presStyleIdx="0" presStyleCnt="2">
        <dgm:presLayoutVars>
          <dgm:chPref val="3"/>
        </dgm:presLayoutVars>
      </dgm:prSet>
      <dgm:spPr/>
    </dgm:pt>
    <dgm:pt modelId="{2D048FD5-D5E7-48C8-A552-F1D377D42311}" type="pres">
      <dgm:prSet presAssocID="{5C9D785B-9D69-45A2-BE18-7F8FF9E27873}" presName="parTransTwo" presStyleCnt="0"/>
      <dgm:spPr/>
    </dgm:pt>
    <dgm:pt modelId="{1E337E69-0EC2-4869-8456-707F448430BD}" type="pres">
      <dgm:prSet presAssocID="{5C9D785B-9D69-45A2-BE18-7F8FF9E27873}" presName="horzTwo" presStyleCnt="0"/>
      <dgm:spPr/>
    </dgm:pt>
    <dgm:pt modelId="{E339C7FD-EA51-45F4-ABBE-04213BD4BEB3}" type="pres">
      <dgm:prSet presAssocID="{58690476-35C5-4516-B8FC-ECCD9BD4578C}" presName="vertThree" presStyleCnt="0"/>
      <dgm:spPr/>
    </dgm:pt>
    <dgm:pt modelId="{903FB8C8-DB73-4890-BC7C-B07C87FDB262}" type="pres">
      <dgm:prSet presAssocID="{58690476-35C5-4516-B8FC-ECCD9BD4578C}" presName="txThree" presStyleLbl="node3" presStyleIdx="0" presStyleCnt="2">
        <dgm:presLayoutVars>
          <dgm:chPref val="3"/>
        </dgm:presLayoutVars>
      </dgm:prSet>
      <dgm:spPr/>
    </dgm:pt>
    <dgm:pt modelId="{09909B90-9686-4412-9092-C6F278AADE92}" type="pres">
      <dgm:prSet presAssocID="{58690476-35C5-4516-B8FC-ECCD9BD4578C}" presName="horzThree" presStyleCnt="0"/>
      <dgm:spPr/>
    </dgm:pt>
    <dgm:pt modelId="{47488307-709F-462D-BA5B-2B45D496F21D}" type="pres">
      <dgm:prSet presAssocID="{F659E9EC-F48C-41DC-8FB4-FB0B5E826766}" presName="sibSpaceTwo" presStyleCnt="0"/>
      <dgm:spPr/>
    </dgm:pt>
    <dgm:pt modelId="{80E6190C-D58C-4925-9B89-190816235937}" type="pres">
      <dgm:prSet presAssocID="{D9D648B8-3593-4153-82FB-E08C56A5BF9C}" presName="vertTwo" presStyleCnt="0"/>
      <dgm:spPr/>
    </dgm:pt>
    <dgm:pt modelId="{8533F0E7-1023-4A86-B2ED-5FBC920C8B51}" type="pres">
      <dgm:prSet presAssocID="{D9D648B8-3593-4153-82FB-E08C56A5BF9C}" presName="txTwo" presStyleLbl="node2" presStyleIdx="1" presStyleCnt="2">
        <dgm:presLayoutVars>
          <dgm:chPref val="3"/>
        </dgm:presLayoutVars>
      </dgm:prSet>
      <dgm:spPr/>
    </dgm:pt>
    <dgm:pt modelId="{663EAE62-E5A4-448B-AD97-E238D548D3EA}" type="pres">
      <dgm:prSet presAssocID="{D9D648B8-3593-4153-82FB-E08C56A5BF9C}" presName="parTransTwo" presStyleCnt="0"/>
      <dgm:spPr/>
    </dgm:pt>
    <dgm:pt modelId="{A34135D1-2AB2-4F20-BF69-AA96A74E00DF}" type="pres">
      <dgm:prSet presAssocID="{D9D648B8-3593-4153-82FB-E08C56A5BF9C}" presName="horzTwo" presStyleCnt="0"/>
      <dgm:spPr/>
    </dgm:pt>
    <dgm:pt modelId="{E1F5F28B-9B8E-4060-9365-87956F3A8326}" type="pres">
      <dgm:prSet presAssocID="{D59504FF-AE3A-490F-9D36-CE88DF5562B4}" presName="vertThree" presStyleCnt="0"/>
      <dgm:spPr/>
    </dgm:pt>
    <dgm:pt modelId="{8B3C03FE-F5CB-49DF-B74B-D4F7C4F22C7B}" type="pres">
      <dgm:prSet presAssocID="{D59504FF-AE3A-490F-9D36-CE88DF5562B4}" presName="txThree" presStyleLbl="node3" presStyleIdx="1" presStyleCnt="2">
        <dgm:presLayoutVars>
          <dgm:chPref val="3"/>
        </dgm:presLayoutVars>
      </dgm:prSet>
      <dgm:spPr/>
    </dgm:pt>
    <dgm:pt modelId="{A2D0AAC3-EC15-4FD6-B336-C8FF11AD201A}" type="pres">
      <dgm:prSet presAssocID="{D59504FF-AE3A-490F-9D36-CE88DF5562B4}" presName="horzThree" presStyleCnt="0"/>
      <dgm:spPr/>
    </dgm:pt>
  </dgm:ptLst>
  <dgm:cxnLst>
    <dgm:cxn modelId="{C6E87321-23C8-4EB1-8DDA-4B86AF4D172D}" srcId="{D9D648B8-3593-4153-82FB-E08C56A5BF9C}" destId="{D59504FF-AE3A-490F-9D36-CE88DF5562B4}" srcOrd="0" destOrd="0" parTransId="{31D8C1A2-D695-44D0-B4EB-D4742E73A5A0}" sibTransId="{1897BFDA-F4F2-4150-8538-E98DB945D387}"/>
    <dgm:cxn modelId="{F4DCE921-E268-4575-9292-86D0BCC66687}" srcId="{91E66741-A319-47A2-AD00-996CDD9D12A6}" destId="{5C9D785B-9D69-45A2-BE18-7F8FF9E27873}" srcOrd="0" destOrd="0" parTransId="{2D2E8FCA-3A54-4BCE-9BE7-97837AA95AD9}" sibTransId="{F659E9EC-F48C-41DC-8FB4-FB0B5E826766}"/>
    <dgm:cxn modelId="{6DCA2328-F1C5-4B1E-BCB7-40360401BF88}" srcId="{5C9D785B-9D69-45A2-BE18-7F8FF9E27873}" destId="{58690476-35C5-4516-B8FC-ECCD9BD4578C}" srcOrd="0" destOrd="0" parTransId="{9FE881A7-FB13-444A-ACFA-829138F3C12E}" sibTransId="{C61FAFB6-FAAA-465A-86A9-B60E7FD729AD}"/>
    <dgm:cxn modelId="{D6C7FE65-1E25-47A9-B334-7B68A2E80657}" type="presOf" srcId="{58690476-35C5-4516-B8FC-ECCD9BD4578C}" destId="{903FB8C8-DB73-4890-BC7C-B07C87FDB262}" srcOrd="0" destOrd="0" presId="urn:microsoft.com/office/officeart/2005/8/layout/hierarchy4"/>
    <dgm:cxn modelId="{00014F6A-E771-43EF-B1CA-A060545D6777}" srcId="{91E66741-A319-47A2-AD00-996CDD9D12A6}" destId="{D9D648B8-3593-4153-82FB-E08C56A5BF9C}" srcOrd="1" destOrd="0" parTransId="{A4CCDAF6-A254-4917-AC51-729A68AF856F}" sibTransId="{B899B84A-F967-4F88-8C8E-F7DB0F52FD7E}"/>
    <dgm:cxn modelId="{B8EC2374-B0AB-4527-A63C-D47D23BB1951}" type="presOf" srcId="{91E66741-A319-47A2-AD00-996CDD9D12A6}" destId="{8BA9B9E5-2E48-4D69-BE02-A864C5D070D0}" srcOrd="0" destOrd="0" presId="urn:microsoft.com/office/officeart/2005/8/layout/hierarchy4"/>
    <dgm:cxn modelId="{2ECAF784-6706-490E-9997-7E6BA20DA9D9}" type="presOf" srcId="{5C9D785B-9D69-45A2-BE18-7F8FF9E27873}" destId="{1DBF4DA5-1751-43C2-BD35-F546BD69D3DA}" srcOrd="0" destOrd="0" presId="urn:microsoft.com/office/officeart/2005/8/layout/hierarchy4"/>
    <dgm:cxn modelId="{1A990CBF-8197-4557-ADA3-BD74B52185B1}" srcId="{80D536EB-8C01-46F7-A80E-AF6D62993202}" destId="{91E66741-A319-47A2-AD00-996CDD9D12A6}" srcOrd="0" destOrd="0" parTransId="{23694072-18BC-41BB-BB2B-BD03A7B1C874}" sibTransId="{2751A482-5E46-49A7-9EF2-7BADD3EAB85F}"/>
    <dgm:cxn modelId="{5FF7D9E0-3A26-4CA8-A74B-FDB50F7CEFE6}" type="presOf" srcId="{D59504FF-AE3A-490F-9D36-CE88DF5562B4}" destId="{8B3C03FE-F5CB-49DF-B74B-D4F7C4F22C7B}" srcOrd="0" destOrd="0" presId="urn:microsoft.com/office/officeart/2005/8/layout/hierarchy4"/>
    <dgm:cxn modelId="{006B1BF9-BEDD-413E-AFD4-3FB0D0D11134}" type="presOf" srcId="{80D536EB-8C01-46F7-A80E-AF6D62993202}" destId="{7C9586B9-328D-4875-AFA7-1398306A011D}" srcOrd="0" destOrd="0" presId="urn:microsoft.com/office/officeart/2005/8/layout/hierarchy4"/>
    <dgm:cxn modelId="{8FC2CFF9-4BCD-4571-ADF1-8855E50B1B26}" type="presOf" srcId="{D9D648B8-3593-4153-82FB-E08C56A5BF9C}" destId="{8533F0E7-1023-4A86-B2ED-5FBC920C8B51}" srcOrd="0" destOrd="0" presId="urn:microsoft.com/office/officeart/2005/8/layout/hierarchy4"/>
    <dgm:cxn modelId="{EBA08A64-1EB4-49D1-A009-C8F8B3F4641B}" type="presParOf" srcId="{7C9586B9-328D-4875-AFA7-1398306A011D}" destId="{42A78C58-C451-4D09-9BE9-3C40DE0DA31C}" srcOrd="0" destOrd="0" presId="urn:microsoft.com/office/officeart/2005/8/layout/hierarchy4"/>
    <dgm:cxn modelId="{AF29AF71-8BF5-4BB4-A8D0-3EEDCE7A47B7}" type="presParOf" srcId="{42A78C58-C451-4D09-9BE9-3C40DE0DA31C}" destId="{8BA9B9E5-2E48-4D69-BE02-A864C5D070D0}" srcOrd="0" destOrd="0" presId="urn:microsoft.com/office/officeart/2005/8/layout/hierarchy4"/>
    <dgm:cxn modelId="{2D1453B6-D3C2-433C-8528-4A2C3E43E4DE}" type="presParOf" srcId="{42A78C58-C451-4D09-9BE9-3C40DE0DA31C}" destId="{2CE90A09-4522-416E-84DC-502BC3B61C20}" srcOrd="1" destOrd="0" presId="urn:microsoft.com/office/officeart/2005/8/layout/hierarchy4"/>
    <dgm:cxn modelId="{369A8EA4-2E00-4928-B5BE-72DBFB1C73C3}" type="presParOf" srcId="{42A78C58-C451-4D09-9BE9-3C40DE0DA31C}" destId="{E67C5294-7624-4C95-99B7-5C87D059DA30}" srcOrd="2" destOrd="0" presId="urn:microsoft.com/office/officeart/2005/8/layout/hierarchy4"/>
    <dgm:cxn modelId="{1B88E913-85F5-4D4C-8F01-368833151359}" type="presParOf" srcId="{E67C5294-7624-4C95-99B7-5C87D059DA30}" destId="{637A4D5D-D463-4FCE-9B55-B4533BFA23E5}" srcOrd="0" destOrd="0" presId="urn:microsoft.com/office/officeart/2005/8/layout/hierarchy4"/>
    <dgm:cxn modelId="{89E32511-958F-4044-919D-4C93283B8D05}" type="presParOf" srcId="{637A4D5D-D463-4FCE-9B55-B4533BFA23E5}" destId="{1DBF4DA5-1751-43C2-BD35-F546BD69D3DA}" srcOrd="0" destOrd="0" presId="urn:microsoft.com/office/officeart/2005/8/layout/hierarchy4"/>
    <dgm:cxn modelId="{A4C25D85-2152-43EA-89A3-DEA4CE2FA422}" type="presParOf" srcId="{637A4D5D-D463-4FCE-9B55-B4533BFA23E5}" destId="{2D048FD5-D5E7-48C8-A552-F1D377D42311}" srcOrd="1" destOrd="0" presId="urn:microsoft.com/office/officeart/2005/8/layout/hierarchy4"/>
    <dgm:cxn modelId="{756048E7-DD30-485E-B96E-630A0CC2783D}" type="presParOf" srcId="{637A4D5D-D463-4FCE-9B55-B4533BFA23E5}" destId="{1E337E69-0EC2-4869-8456-707F448430BD}" srcOrd="2" destOrd="0" presId="urn:microsoft.com/office/officeart/2005/8/layout/hierarchy4"/>
    <dgm:cxn modelId="{110C9DEA-C494-4E97-9764-D8664830F4B4}" type="presParOf" srcId="{1E337E69-0EC2-4869-8456-707F448430BD}" destId="{E339C7FD-EA51-45F4-ABBE-04213BD4BEB3}" srcOrd="0" destOrd="0" presId="urn:microsoft.com/office/officeart/2005/8/layout/hierarchy4"/>
    <dgm:cxn modelId="{6AC08224-1A1D-4865-9388-083693C20EDA}" type="presParOf" srcId="{E339C7FD-EA51-45F4-ABBE-04213BD4BEB3}" destId="{903FB8C8-DB73-4890-BC7C-B07C87FDB262}" srcOrd="0" destOrd="0" presId="urn:microsoft.com/office/officeart/2005/8/layout/hierarchy4"/>
    <dgm:cxn modelId="{EF8EB3FE-4B11-4D38-B1D6-1BC28725487B}" type="presParOf" srcId="{E339C7FD-EA51-45F4-ABBE-04213BD4BEB3}" destId="{09909B90-9686-4412-9092-C6F278AADE92}" srcOrd="1" destOrd="0" presId="urn:microsoft.com/office/officeart/2005/8/layout/hierarchy4"/>
    <dgm:cxn modelId="{895B6E68-196C-4B3A-A06E-8F734EF6573E}" type="presParOf" srcId="{E67C5294-7624-4C95-99B7-5C87D059DA30}" destId="{47488307-709F-462D-BA5B-2B45D496F21D}" srcOrd="1" destOrd="0" presId="urn:microsoft.com/office/officeart/2005/8/layout/hierarchy4"/>
    <dgm:cxn modelId="{DBE16339-65A3-4B30-8171-A53864565CE9}" type="presParOf" srcId="{E67C5294-7624-4C95-99B7-5C87D059DA30}" destId="{80E6190C-D58C-4925-9B89-190816235937}" srcOrd="2" destOrd="0" presId="urn:microsoft.com/office/officeart/2005/8/layout/hierarchy4"/>
    <dgm:cxn modelId="{0CB32F5F-E007-4AD0-A360-1513E87A48D4}" type="presParOf" srcId="{80E6190C-D58C-4925-9B89-190816235937}" destId="{8533F0E7-1023-4A86-B2ED-5FBC920C8B51}" srcOrd="0" destOrd="0" presId="urn:microsoft.com/office/officeart/2005/8/layout/hierarchy4"/>
    <dgm:cxn modelId="{AD938835-1749-4DCD-A228-E1578980ECB7}" type="presParOf" srcId="{80E6190C-D58C-4925-9B89-190816235937}" destId="{663EAE62-E5A4-448B-AD97-E238D548D3EA}" srcOrd="1" destOrd="0" presId="urn:microsoft.com/office/officeart/2005/8/layout/hierarchy4"/>
    <dgm:cxn modelId="{46FB6295-D0B6-46A1-97D3-61634DC2ED54}" type="presParOf" srcId="{80E6190C-D58C-4925-9B89-190816235937}" destId="{A34135D1-2AB2-4F20-BF69-AA96A74E00DF}" srcOrd="2" destOrd="0" presId="urn:microsoft.com/office/officeart/2005/8/layout/hierarchy4"/>
    <dgm:cxn modelId="{DCB42D03-B236-45F8-9F7E-06624743FAD6}" type="presParOf" srcId="{A34135D1-2AB2-4F20-BF69-AA96A74E00DF}" destId="{E1F5F28B-9B8E-4060-9365-87956F3A8326}" srcOrd="0" destOrd="0" presId="urn:microsoft.com/office/officeart/2005/8/layout/hierarchy4"/>
    <dgm:cxn modelId="{361E6402-5A4E-466C-ACC9-37E6E25FF3C8}" type="presParOf" srcId="{E1F5F28B-9B8E-4060-9365-87956F3A8326}" destId="{8B3C03FE-F5CB-49DF-B74B-D4F7C4F22C7B}" srcOrd="0" destOrd="0" presId="urn:microsoft.com/office/officeart/2005/8/layout/hierarchy4"/>
    <dgm:cxn modelId="{0AC0A790-D5E3-4CC8-ACC2-2388E24AD19F}" type="presParOf" srcId="{E1F5F28B-9B8E-4060-9365-87956F3A8326}" destId="{A2D0AAC3-EC15-4FD6-B336-C8FF11AD20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BC615C-6110-4631-9A8F-3B0EDA08BA49}" type="doc">
      <dgm:prSet loTypeId="urn:microsoft.com/office/officeart/2005/8/layout/targe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AB1D0F8C-B6C3-4A93-B1A5-771948446B3F}">
      <dgm:prSet phldrT="[Text]" custT="1"/>
      <dgm:spPr/>
      <dgm:t>
        <a:bodyPr/>
        <a:lstStyle/>
        <a:p>
          <a:r>
            <a:rPr lang="de-DE" sz="1600" b="1" dirty="0"/>
            <a:t>Klassifikatorische Diagnostik (ICD)</a:t>
          </a:r>
          <a:endParaRPr lang="de-DE" sz="1600" dirty="0"/>
        </a:p>
      </dgm:t>
    </dgm:pt>
    <dgm:pt modelId="{13BDE52B-B879-423B-82D0-C719932B16B6}" type="parTrans" cxnId="{23AE0F1E-74F3-424F-9559-B14DC8155EDC}">
      <dgm:prSet/>
      <dgm:spPr/>
      <dgm:t>
        <a:bodyPr/>
        <a:lstStyle/>
        <a:p>
          <a:endParaRPr lang="de-DE" sz="4400"/>
        </a:p>
      </dgm:t>
    </dgm:pt>
    <dgm:pt modelId="{94A8CF06-A448-47B6-AAE3-5EC8613180C0}" type="sibTrans" cxnId="{23AE0F1E-74F3-424F-9559-B14DC8155EDC}">
      <dgm:prSet/>
      <dgm:spPr/>
      <dgm:t>
        <a:bodyPr/>
        <a:lstStyle/>
        <a:p>
          <a:endParaRPr lang="de-DE" sz="4400"/>
        </a:p>
      </dgm:t>
    </dgm:pt>
    <dgm:pt modelId="{689822EF-5160-467C-AE44-2B815167DAF1}">
      <dgm:prSet custT="1"/>
      <dgm:spPr/>
      <dgm:t>
        <a:bodyPr/>
        <a:lstStyle/>
        <a:p>
          <a:r>
            <a:rPr lang="de-DE" sz="1600" dirty="0"/>
            <a:t>Regel: Psychopathologie (Lehre von psychischen Störungsphänomenen) </a:t>
          </a:r>
        </a:p>
      </dgm:t>
    </dgm:pt>
    <dgm:pt modelId="{D5D0057C-7D05-45E1-9A4A-D2E41D87CD56}" type="parTrans" cxnId="{910226C8-0F63-47FC-AD10-75657D69DA24}">
      <dgm:prSet/>
      <dgm:spPr/>
      <dgm:t>
        <a:bodyPr/>
        <a:lstStyle/>
        <a:p>
          <a:endParaRPr lang="de-DE" sz="4400"/>
        </a:p>
      </dgm:t>
    </dgm:pt>
    <dgm:pt modelId="{88F9D780-CA38-4214-B0C5-016B1478ABCF}" type="sibTrans" cxnId="{910226C8-0F63-47FC-AD10-75657D69DA24}">
      <dgm:prSet/>
      <dgm:spPr/>
      <dgm:t>
        <a:bodyPr/>
        <a:lstStyle/>
        <a:p>
          <a:endParaRPr lang="de-DE" sz="4400"/>
        </a:p>
      </dgm:t>
    </dgm:pt>
    <dgm:pt modelId="{C6E39556-8C85-424F-A166-F79BC3F3A6AC}">
      <dgm:prSet custT="1"/>
      <dgm:spPr/>
      <dgm:t>
        <a:bodyPr/>
        <a:lstStyle/>
        <a:p>
          <a:r>
            <a:rPr lang="de-DE" sz="1600" b="1" dirty="0"/>
            <a:t>Funktionale Diagnostik (ICF)</a:t>
          </a:r>
          <a:endParaRPr lang="de-DE" sz="1600" dirty="0"/>
        </a:p>
      </dgm:t>
    </dgm:pt>
    <dgm:pt modelId="{4B9EE02C-88B6-4ED2-AF56-840B60B94C03}" type="parTrans" cxnId="{9E5B2ECC-73F0-40C3-A4B6-726DB8B022D5}">
      <dgm:prSet/>
      <dgm:spPr/>
      <dgm:t>
        <a:bodyPr/>
        <a:lstStyle/>
        <a:p>
          <a:endParaRPr lang="de-DE" sz="4400"/>
        </a:p>
      </dgm:t>
    </dgm:pt>
    <dgm:pt modelId="{6661278E-5497-46A1-979B-42E5819E964A}" type="sibTrans" cxnId="{9E5B2ECC-73F0-40C3-A4B6-726DB8B022D5}">
      <dgm:prSet/>
      <dgm:spPr/>
      <dgm:t>
        <a:bodyPr/>
        <a:lstStyle/>
        <a:p>
          <a:endParaRPr lang="de-DE" sz="4400"/>
        </a:p>
      </dgm:t>
    </dgm:pt>
    <dgm:pt modelId="{0981163A-11F0-49BA-820F-EA5560943287}">
      <dgm:prSet custT="1"/>
      <dgm:spPr/>
      <dgm:t>
        <a:bodyPr/>
        <a:lstStyle/>
        <a:p>
          <a:r>
            <a:rPr lang="de-DE" sz="1600" b="1" dirty="0"/>
            <a:t>Prozessdiagnostik</a:t>
          </a:r>
          <a:endParaRPr lang="de-DE" sz="1600" dirty="0"/>
        </a:p>
      </dgm:t>
    </dgm:pt>
    <dgm:pt modelId="{0061444B-2C84-4066-A0BB-3D887793054B}" type="parTrans" cxnId="{FC1980A7-6F4A-47BF-BE57-C09264A1DD7C}">
      <dgm:prSet/>
      <dgm:spPr/>
      <dgm:t>
        <a:bodyPr/>
        <a:lstStyle/>
        <a:p>
          <a:endParaRPr lang="de-DE" sz="4400"/>
        </a:p>
      </dgm:t>
    </dgm:pt>
    <dgm:pt modelId="{07559287-BC48-45D7-9C85-DA9707327058}" type="sibTrans" cxnId="{FC1980A7-6F4A-47BF-BE57-C09264A1DD7C}">
      <dgm:prSet/>
      <dgm:spPr/>
      <dgm:t>
        <a:bodyPr/>
        <a:lstStyle/>
        <a:p>
          <a:endParaRPr lang="de-DE" sz="4400"/>
        </a:p>
      </dgm:t>
    </dgm:pt>
    <dgm:pt modelId="{6A35152D-3509-46DA-A118-EDC753013F4F}">
      <dgm:prSet custT="1"/>
      <dgm:spPr/>
      <dgm:t>
        <a:bodyPr/>
        <a:lstStyle/>
        <a:p>
          <a:r>
            <a:rPr lang="de-DE" sz="1600" b="1" dirty="0"/>
            <a:t>Strukturdiagnostik</a:t>
          </a:r>
          <a:endParaRPr lang="de-DE" sz="1600" dirty="0"/>
        </a:p>
      </dgm:t>
    </dgm:pt>
    <dgm:pt modelId="{D05AA5A0-1A67-42F9-988D-9B2AFB3338DD}" type="parTrans" cxnId="{0FB90BD2-CD85-4084-9426-EA83B10583FE}">
      <dgm:prSet/>
      <dgm:spPr/>
      <dgm:t>
        <a:bodyPr/>
        <a:lstStyle/>
        <a:p>
          <a:endParaRPr lang="de-DE" sz="4400"/>
        </a:p>
      </dgm:t>
    </dgm:pt>
    <dgm:pt modelId="{8654227D-9660-40E7-8E6C-48D99EE2EE1A}" type="sibTrans" cxnId="{0FB90BD2-CD85-4084-9426-EA83B10583FE}">
      <dgm:prSet/>
      <dgm:spPr/>
      <dgm:t>
        <a:bodyPr/>
        <a:lstStyle/>
        <a:p>
          <a:endParaRPr lang="de-DE" sz="4400"/>
        </a:p>
      </dgm:t>
    </dgm:pt>
    <dgm:pt modelId="{A90646B9-95C8-4AEA-A3FD-C880C9E45232}">
      <dgm:prSet custT="1"/>
      <dgm:spPr/>
      <dgm:t>
        <a:bodyPr/>
        <a:lstStyle/>
        <a:p>
          <a:r>
            <a:rPr lang="de-DE" sz="1600" b="1" dirty="0"/>
            <a:t>Diagnostisches Verhalten</a:t>
          </a:r>
          <a:endParaRPr lang="de-DE" sz="1600" dirty="0"/>
        </a:p>
      </dgm:t>
    </dgm:pt>
    <dgm:pt modelId="{30474D1B-844A-4FD7-8D93-1EF02219C7E7}" type="parTrans" cxnId="{7DEA0CC5-8E6A-4111-B764-DC064343F45A}">
      <dgm:prSet/>
      <dgm:spPr/>
      <dgm:t>
        <a:bodyPr/>
        <a:lstStyle/>
        <a:p>
          <a:endParaRPr lang="de-DE" sz="4400"/>
        </a:p>
      </dgm:t>
    </dgm:pt>
    <dgm:pt modelId="{E7075BF7-2F84-4D28-A1BF-72C0BBBD5B56}" type="sibTrans" cxnId="{7DEA0CC5-8E6A-4111-B764-DC064343F45A}">
      <dgm:prSet/>
      <dgm:spPr/>
      <dgm:t>
        <a:bodyPr/>
        <a:lstStyle/>
        <a:p>
          <a:endParaRPr lang="de-DE" sz="4400"/>
        </a:p>
      </dgm:t>
    </dgm:pt>
    <dgm:pt modelId="{8F12FCEF-72B0-477A-A2D2-F8377FC3C60D}">
      <dgm:prSet phldrT="[Text]" custT="1"/>
      <dgm:spPr/>
      <dgm:t>
        <a:bodyPr/>
        <a:lstStyle/>
        <a:p>
          <a:r>
            <a:rPr lang="de-DE" sz="1600" dirty="0"/>
            <a:t>Symptom – Syndrom Diagnose</a:t>
          </a:r>
        </a:p>
      </dgm:t>
    </dgm:pt>
    <dgm:pt modelId="{557B02A5-672E-4B68-8085-69ED17FE56B7}" type="parTrans" cxnId="{D67DEC9B-B933-4693-B915-9B6ABA066D3F}">
      <dgm:prSet/>
      <dgm:spPr/>
      <dgm:t>
        <a:bodyPr/>
        <a:lstStyle/>
        <a:p>
          <a:endParaRPr lang="de-DE"/>
        </a:p>
      </dgm:t>
    </dgm:pt>
    <dgm:pt modelId="{5D22E476-A9E3-4848-A3E9-B242883C933C}" type="sibTrans" cxnId="{D67DEC9B-B933-4693-B915-9B6ABA066D3F}">
      <dgm:prSet/>
      <dgm:spPr/>
      <dgm:t>
        <a:bodyPr/>
        <a:lstStyle/>
        <a:p>
          <a:endParaRPr lang="de-DE"/>
        </a:p>
      </dgm:t>
    </dgm:pt>
    <dgm:pt modelId="{A33A62CC-2192-40F0-AAA3-4F9CAF57A4D9}">
      <dgm:prSet custT="1"/>
      <dgm:spPr/>
      <dgm:t>
        <a:bodyPr/>
        <a:lstStyle/>
        <a:p>
          <a:r>
            <a:rPr lang="de-DE" sz="1600" dirty="0"/>
            <a:t>Bedingungsanalyse zur Mikroplanung der Indikation und Therapie</a:t>
          </a:r>
        </a:p>
      </dgm:t>
    </dgm:pt>
    <dgm:pt modelId="{ECC0AEBE-751C-4CFC-9CD4-34E49EC58413}" type="parTrans" cxnId="{524E778B-D6F0-42CB-8E83-CBB08555D64F}">
      <dgm:prSet/>
      <dgm:spPr/>
      <dgm:t>
        <a:bodyPr/>
        <a:lstStyle/>
        <a:p>
          <a:endParaRPr lang="de-DE"/>
        </a:p>
      </dgm:t>
    </dgm:pt>
    <dgm:pt modelId="{5880A641-CE33-40A4-8936-4879BEE682FD}" type="sibTrans" cxnId="{524E778B-D6F0-42CB-8E83-CBB08555D64F}">
      <dgm:prSet/>
      <dgm:spPr/>
      <dgm:t>
        <a:bodyPr/>
        <a:lstStyle/>
        <a:p>
          <a:endParaRPr lang="de-DE"/>
        </a:p>
      </dgm:t>
    </dgm:pt>
    <dgm:pt modelId="{793AB0DB-0A82-4B6D-8007-E237521ACD88}">
      <dgm:prSet custT="1"/>
      <dgm:spPr/>
      <dgm:t>
        <a:bodyPr/>
        <a:lstStyle/>
        <a:p>
          <a:r>
            <a:rPr lang="de-DE" sz="1600" dirty="0"/>
            <a:t>Verlaufsmessung und Adaptation</a:t>
          </a:r>
        </a:p>
      </dgm:t>
    </dgm:pt>
    <dgm:pt modelId="{B3A00063-D1AA-48A8-80F3-F0CF14867754}" type="parTrans" cxnId="{F344FC78-3E21-4E7B-8C68-C72C79045919}">
      <dgm:prSet/>
      <dgm:spPr/>
      <dgm:t>
        <a:bodyPr/>
        <a:lstStyle/>
        <a:p>
          <a:endParaRPr lang="de-DE"/>
        </a:p>
      </dgm:t>
    </dgm:pt>
    <dgm:pt modelId="{C1F728F2-8F13-45CC-82C1-7735F6F87056}" type="sibTrans" cxnId="{F344FC78-3E21-4E7B-8C68-C72C79045919}">
      <dgm:prSet/>
      <dgm:spPr/>
      <dgm:t>
        <a:bodyPr/>
        <a:lstStyle/>
        <a:p>
          <a:endParaRPr lang="de-DE"/>
        </a:p>
      </dgm:t>
    </dgm:pt>
    <dgm:pt modelId="{FE871EBC-5896-48BC-B5AD-97221E30D433}">
      <dgm:prSet custT="1"/>
      <dgm:spPr/>
      <dgm:t>
        <a:bodyPr/>
        <a:lstStyle/>
        <a:p>
          <a:r>
            <a:rPr lang="de-DE" sz="1600" dirty="0"/>
            <a:t>Zuweisung zu Typen von </a:t>
          </a:r>
          <a:r>
            <a:rPr lang="de-DE" sz="1600" dirty="0" err="1"/>
            <a:t>Behandlungskonstrukten</a:t>
          </a:r>
          <a:endParaRPr lang="de-DE" sz="1600" dirty="0"/>
        </a:p>
      </dgm:t>
    </dgm:pt>
    <dgm:pt modelId="{C49F6BBB-15C4-4A8C-903B-15B45B1B90A5}" type="parTrans" cxnId="{20B7FA28-DF0C-435E-9B18-7031CDB05051}">
      <dgm:prSet/>
      <dgm:spPr/>
      <dgm:t>
        <a:bodyPr/>
        <a:lstStyle/>
        <a:p>
          <a:endParaRPr lang="de-DE"/>
        </a:p>
      </dgm:t>
    </dgm:pt>
    <dgm:pt modelId="{97BF7AC7-8E82-4EDD-983A-7BFB6D16CC26}" type="sibTrans" cxnId="{20B7FA28-DF0C-435E-9B18-7031CDB05051}">
      <dgm:prSet/>
      <dgm:spPr/>
      <dgm:t>
        <a:bodyPr/>
        <a:lstStyle/>
        <a:p>
          <a:endParaRPr lang="de-DE"/>
        </a:p>
      </dgm:t>
    </dgm:pt>
    <dgm:pt modelId="{1EC37CF8-7529-460B-B2D1-E0CFC16D9799}">
      <dgm:prSet custT="1"/>
      <dgm:spPr/>
      <dgm:t>
        <a:bodyPr/>
        <a:lstStyle/>
        <a:p>
          <a:r>
            <a:rPr lang="de-DE" sz="1600"/>
            <a:t>(</a:t>
          </a:r>
          <a:r>
            <a:rPr lang="de-DE" sz="1600" dirty="0"/>
            <a:t>z.B. Gesprächsführung)</a:t>
          </a:r>
        </a:p>
      </dgm:t>
    </dgm:pt>
    <dgm:pt modelId="{EEB1D32F-D93A-4F81-85A0-CBD3B29FC7A9}" type="parTrans" cxnId="{41658066-FDB8-4CFB-95FF-FF4233094E89}">
      <dgm:prSet/>
      <dgm:spPr/>
      <dgm:t>
        <a:bodyPr/>
        <a:lstStyle/>
        <a:p>
          <a:endParaRPr lang="de-DE"/>
        </a:p>
      </dgm:t>
    </dgm:pt>
    <dgm:pt modelId="{5E49535E-F106-4021-BE76-66E78514F0E4}" type="sibTrans" cxnId="{41658066-FDB8-4CFB-95FF-FF4233094E89}">
      <dgm:prSet/>
      <dgm:spPr/>
      <dgm:t>
        <a:bodyPr/>
        <a:lstStyle/>
        <a:p>
          <a:endParaRPr lang="de-DE"/>
        </a:p>
      </dgm:t>
    </dgm:pt>
    <dgm:pt modelId="{26BB52E6-7074-4F1C-A6C3-A7B2064BA958}" type="pres">
      <dgm:prSet presAssocID="{F2BC615C-6110-4631-9A8F-3B0EDA08BA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7F14C25-D8FF-4EE3-8251-E631942ABF0B}" type="pres">
      <dgm:prSet presAssocID="{AB1D0F8C-B6C3-4A93-B1A5-771948446B3F}" presName="circle1" presStyleLbl="node1" presStyleIdx="0" presStyleCnt="5"/>
      <dgm:spPr/>
    </dgm:pt>
    <dgm:pt modelId="{8E99E9BA-2AFF-4BEF-B864-265BBABED958}" type="pres">
      <dgm:prSet presAssocID="{AB1D0F8C-B6C3-4A93-B1A5-771948446B3F}" presName="space" presStyleCnt="0"/>
      <dgm:spPr/>
    </dgm:pt>
    <dgm:pt modelId="{43EC6EF9-1F02-40E1-B8D8-57140D9BDC08}" type="pres">
      <dgm:prSet presAssocID="{AB1D0F8C-B6C3-4A93-B1A5-771948446B3F}" presName="rect1" presStyleLbl="alignAcc1" presStyleIdx="0" presStyleCnt="5"/>
      <dgm:spPr/>
    </dgm:pt>
    <dgm:pt modelId="{A0E0D4DD-6324-4D3B-B1F6-91E481546118}" type="pres">
      <dgm:prSet presAssocID="{C6E39556-8C85-424F-A166-F79BC3F3A6AC}" presName="vertSpace2" presStyleLbl="node1" presStyleIdx="0" presStyleCnt="5"/>
      <dgm:spPr/>
    </dgm:pt>
    <dgm:pt modelId="{0240B739-218E-4532-B539-61AA911254E5}" type="pres">
      <dgm:prSet presAssocID="{C6E39556-8C85-424F-A166-F79BC3F3A6AC}" presName="circle2" presStyleLbl="node1" presStyleIdx="1" presStyleCnt="5"/>
      <dgm:spPr/>
    </dgm:pt>
    <dgm:pt modelId="{CD26FB22-4386-4C38-B3B6-B378E1F23985}" type="pres">
      <dgm:prSet presAssocID="{C6E39556-8C85-424F-A166-F79BC3F3A6AC}" presName="rect2" presStyleLbl="alignAcc1" presStyleIdx="1" presStyleCnt="5"/>
      <dgm:spPr/>
    </dgm:pt>
    <dgm:pt modelId="{55E2A8B1-1B8E-4E21-8A78-8C7A9AA9EC91}" type="pres">
      <dgm:prSet presAssocID="{0981163A-11F0-49BA-820F-EA5560943287}" presName="vertSpace3" presStyleLbl="node1" presStyleIdx="1" presStyleCnt="5"/>
      <dgm:spPr/>
    </dgm:pt>
    <dgm:pt modelId="{B925BEB9-D3CA-4497-91CA-02D137C42516}" type="pres">
      <dgm:prSet presAssocID="{0981163A-11F0-49BA-820F-EA5560943287}" presName="circle3" presStyleLbl="node1" presStyleIdx="2" presStyleCnt="5"/>
      <dgm:spPr/>
    </dgm:pt>
    <dgm:pt modelId="{EE3AEF1D-9DBD-48F1-94D4-8A634AE56FAD}" type="pres">
      <dgm:prSet presAssocID="{0981163A-11F0-49BA-820F-EA5560943287}" presName="rect3" presStyleLbl="alignAcc1" presStyleIdx="2" presStyleCnt="5"/>
      <dgm:spPr/>
    </dgm:pt>
    <dgm:pt modelId="{80C74AC7-E448-4CCF-995F-72F99AD07F04}" type="pres">
      <dgm:prSet presAssocID="{6A35152D-3509-46DA-A118-EDC753013F4F}" presName="vertSpace4" presStyleLbl="node1" presStyleIdx="2" presStyleCnt="5"/>
      <dgm:spPr/>
    </dgm:pt>
    <dgm:pt modelId="{40DEF058-EEBB-42F5-B9D5-8D2242E775E8}" type="pres">
      <dgm:prSet presAssocID="{6A35152D-3509-46DA-A118-EDC753013F4F}" presName="circle4" presStyleLbl="node1" presStyleIdx="3" presStyleCnt="5"/>
      <dgm:spPr/>
    </dgm:pt>
    <dgm:pt modelId="{00502A82-2D9B-49F7-8494-46CF6F87175C}" type="pres">
      <dgm:prSet presAssocID="{6A35152D-3509-46DA-A118-EDC753013F4F}" presName="rect4" presStyleLbl="alignAcc1" presStyleIdx="3" presStyleCnt="5"/>
      <dgm:spPr/>
    </dgm:pt>
    <dgm:pt modelId="{2C21D111-B6DB-46F8-B5DC-0DD462D2FA6E}" type="pres">
      <dgm:prSet presAssocID="{A90646B9-95C8-4AEA-A3FD-C880C9E45232}" presName="vertSpace5" presStyleLbl="node1" presStyleIdx="3" presStyleCnt="5"/>
      <dgm:spPr/>
    </dgm:pt>
    <dgm:pt modelId="{46ADC57B-191A-417C-AB2B-3AAF9E311B95}" type="pres">
      <dgm:prSet presAssocID="{A90646B9-95C8-4AEA-A3FD-C880C9E45232}" presName="circle5" presStyleLbl="node1" presStyleIdx="4" presStyleCnt="5"/>
      <dgm:spPr/>
    </dgm:pt>
    <dgm:pt modelId="{16FC680E-4E4F-46DB-8BC4-AE77854E0FF3}" type="pres">
      <dgm:prSet presAssocID="{A90646B9-95C8-4AEA-A3FD-C880C9E45232}" presName="rect5" presStyleLbl="alignAcc1" presStyleIdx="4" presStyleCnt="5"/>
      <dgm:spPr/>
    </dgm:pt>
    <dgm:pt modelId="{A37B3A2D-746C-4A4E-97FF-2AC1E0B7909F}" type="pres">
      <dgm:prSet presAssocID="{AB1D0F8C-B6C3-4A93-B1A5-771948446B3F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F9BEC055-0091-4202-A14F-5532D9C886A5}" type="pres">
      <dgm:prSet presAssocID="{AB1D0F8C-B6C3-4A93-B1A5-771948446B3F}" presName="rect1ChTx" presStyleLbl="alignAcc1" presStyleIdx="4" presStyleCnt="5">
        <dgm:presLayoutVars>
          <dgm:bulletEnabled val="1"/>
        </dgm:presLayoutVars>
      </dgm:prSet>
      <dgm:spPr/>
    </dgm:pt>
    <dgm:pt modelId="{1D9448DD-6BC3-4941-963F-6CDF59A4E60A}" type="pres">
      <dgm:prSet presAssocID="{C6E39556-8C85-424F-A166-F79BC3F3A6AC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8D7A95E1-2926-442C-A7B8-912DB0C86A22}" type="pres">
      <dgm:prSet presAssocID="{C6E39556-8C85-424F-A166-F79BC3F3A6AC}" presName="rect2ChTx" presStyleLbl="alignAcc1" presStyleIdx="4" presStyleCnt="5">
        <dgm:presLayoutVars>
          <dgm:bulletEnabled val="1"/>
        </dgm:presLayoutVars>
      </dgm:prSet>
      <dgm:spPr/>
    </dgm:pt>
    <dgm:pt modelId="{63A4C5C2-1BDA-4297-B7C8-5DAC03C8A190}" type="pres">
      <dgm:prSet presAssocID="{0981163A-11F0-49BA-820F-EA5560943287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382DA977-A481-412E-91F7-020C50CEAD3D}" type="pres">
      <dgm:prSet presAssocID="{0981163A-11F0-49BA-820F-EA5560943287}" presName="rect3ChTx" presStyleLbl="alignAcc1" presStyleIdx="4" presStyleCnt="5">
        <dgm:presLayoutVars>
          <dgm:bulletEnabled val="1"/>
        </dgm:presLayoutVars>
      </dgm:prSet>
      <dgm:spPr/>
    </dgm:pt>
    <dgm:pt modelId="{563B36A3-5A3B-432B-8F9F-AEA762B04F54}" type="pres">
      <dgm:prSet presAssocID="{6A35152D-3509-46DA-A118-EDC753013F4F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F679E149-6215-4008-9DC4-A859C534659C}" type="pres">
      <dgm:prSet presAssocID="{6A35152D-3509-46DA-A118-EDC753013F4F}" presName="rect4ChTx" presStyleLbl="alignAcc1" presStyleIdx="4" presStyleCnt="5">
        <dgm:presLayoutVars>
          <dgm:bulletEnabled val="1"/>
        </dgm:presLayoutVars>
      </dgm:prSet>
      <dgm:spPr/>
    </dgm:pt>
    <dgm:pt modelId="{668719D3-6B8F-4719-8A92-B37970A6C4F9}" type="pres">
      <dgm:prSet presAssocID="{A90646B9-95C8-4AEA-A3FD-C880C9E45232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860547AF-F564-4654-90FC-1EB39AB81C1D}" type="pres">
      <dgm:prSet presAssocID="{A90646B9-95C8-4AEA-A3FD-C880C9E45232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23AE0F1E-74F3-424F-9559-B14DC8155EDC}" srcId="{F2BC615C-6110-4631-9A8F-3B0EDA08BA49}" destId="{AB1D0F8C-B6C3-4A93-B1A5-771948446B3F}" srcOrd="0" destOrd="0" parTransId="{13BDE52B-B879-423B-82D0-C719932B16B6}" sibTransId="{94A8CF06-A448-47B6-AAE3-5EC8613180C0}"/>
    <dgm:cxn modelId="{51F12B28-071B-4FB0-BC6F-F5B6E123D4BB}" type="presOf" srcId="{F2BC615C-6110-4631-9A8F-3B0EDA08BA49}" destId="{26BB52E6-7074-4F1C-A6C3-A7B2064BA958}" srcOrd="0" destOrd="0" presId="urn:microsoft.com/office/officeart/2005/8/layout/target3"/>
    <dgm:cxn modelId="{20B7FA28-DF0C-435E-9B18-7031CDB05051}" srcId="{6A35152D-3509-46DA-A118-EDC753013F4F}" destId="{FE871EBC-5896-48BC-B5AD-97221E30D433}" srcOrd="0" destOrd="0" parTransId="{C49F6BBB-15C4-4A8C-903B-15B45B1B90A5}" sibTransId="{97BF7AC7-8E82-4EDD-983A-7BFB6D16CC26}"/>
    <dgm:cxn modelId="{B5E96C29-3216-4E5F-B09E-184ED707AF3F}" type="presOf" srcId="{0981163A-11F0-49BA-820F-EA5560943287}" destId="{EE3AEF1D-9DBD-48F1-94D4-8A634AE56FAD}" srcOrd="0" destOrd="0" presId="urn:microsoft.com/office/officeart/2005/8/layout/target3"/>
    <dgm:cxn modelId="{ABD00B66-6967-4BF6-AED6-27951E378848}" type="presOf" srcId="{689822EF-5160-467C-AE44-2B815167DAF1}" destId="{F9BEC055-0091-4202-A14F-5532D9C886A5}" srcOrd="0" destOrd="1" presId="urn:microsoft.com/office/officeart/2005/8/layout/target3"/>
    <dgm:cxn modelId="{41658066-FDB8-4CFB-95FF-FF4233094E89}" srcId="{A90646B9-95C8-4AEA-A3FD-C880C9E45232}" destId="{1EC37CF8-7529-460B-B2D1-E0CFC16D9799}" srcOrd="0" destOrd="0" parTransId="{EEB1D32F-D93A-4F81-85A0-CBD3B29FC7A9}" sibTransId="{5E49535E-F106-4021-BE76-66E78514F0E4}"/>
    <dgm:cxn modelId="{2E5AAD6C-599F-49A9-B0B7-74E1B2E75B2D}" type="presOf" srcId="{FE871EBC-5896-48BC-B5AD-97221E30D433}" destId="{F679E149-6215-4008-9DC4-A859C534659C}" srcOrd="0" destOrd="0" presId="urn:microsoft.com/office/officeart/2005/8/layout/target3"/>
    <dgm:cxn modelId="{272AF14C-7BC9-41C5-BD1B-F0FA0A55DA57}" type="presOf" srcId="{A90646B9-95C8-4AEA-A3FD-C880C9E45232}" destId="{668719D3-6B8F-4719-8A92-B37970A6C4F9}" srcOrd="1" destOrd="0" presId="urn:microsoft.com/office/officeart/2005/8/layout/target3"/>
    <dgm:cxn modelId="{F344FC78-3E21-4E7B-8C68-C72C79045919}" srcId="{0981163A-11F0-49BA-820F-EA5560943287}" destId="{793AB0DB-0A82-4B6D-8007-E237521ACD88}" srcOrd="0" destOrd="0" parTransId="{B3A00063-D1AA-48A8-80F3-F0CF14867754}" sibTransId="{C1F728F2-8F13-45CC-82C1-7735F6F87056}"/>
    <dgm:cxn modelId="{46561A79-6A70-49DA-93D2-A092EC892ABE}" type="presOf" srcId="{AB1D0F8C-B6C3-4A93-B1A5-771948446B3F}" destId="{A37B3A2D-746C-4A4E-97FF-2AC1E0B7909F}" srcOrd="1" destOrd="0" presId="urn:microsoft.com/office/officeart/2005/8/layout/target3"/>
    <dgm:cxn modelId="{8D8CB57A-0B51-4510-B1F6-492225356506}" type="presOf" srcId="{A90646B9-95C8-4AEA-A3FD-C880C9E45232}" destId="{16FC680E-4E4F-46DB-8BC4-AE77854E0FF3}" srcOrd="0" destOrd="0" presId="urn:microsoft.com/office/officeart/2005/8/layout/target3"/>
    <dgm:cxn modelId="{E6F48586-A3A1-4A04-BF47-021D3AADDE81}" type="presOf" srcId="{1EC37CF8-7529-460B-B2D1-E0CFC16D9799}" destId="{860547AF-F564-4654-90FC-1EB39AB81C1D}" srcOrd="0" destOrd="0" presId="urn:microsoft.com/office/officeart/2005/8/layout/target3"/>
    <dgm:cxn modelId="{45248588-E087-400D-94C2-0C0A42AEC803}" type="presOf" srcId="{AB1D0F8C-B6C3-4A93-B1A5-771948446B3F}" destId="{43EC6EF9-1F02-40E1-B8D8-57140D9BDC08}" srcOrd="0" destOrd="0" presId="urn:microsoft.com/office/officeart/2005/8/layout/target3"/>
    <dgm:cxn modelId="{524E778B-D6F0-42CB-8E83-CBB08555D64F}" srcId="{C6E39556-8C85-424F-A166-F79BC3F3A6AC}" destId="{A33A62CC-2192-40F0-AAA3-4F9CAF57A4D9}" srcOrd="0" destOrd="0" parTransId="{ECC0AEBE-751C-4CFC-9CD4-34E49EC58413}" sibTransId="{5880A641-CE33-40A4-8936-4879BEE682FD}"/>
    <dgm:cxn modelId="{D67DEC9B-B933-4693-B915-9B6ABA066D3F}" srcId="{AB1D0F8C-B6C3-4A93-B1A5-771948446B3F}" destId="{8F12FCEF-72B0-477A-A2D2-F8377FC3C60D}" srcOrd="0" destOrd="0" parTransId="{557B02A5-672E-4B68-8085-69ED17FE56B7}" sibTransId="{5D22E476-A9E3-4848-A3E9-B242883C933C}"/>
    <dgm:cxn modelId="{3C25499D-56A6-47D9-A65A-413E095EAB0B}" type="presOf" srcId="{793AB0DB-0A82-4B6D-8007-E237521ACD88}" destId="{382DA977-A481-412E-91F7-020C50CEAD3D}" srcOrd="0" destOrd="0" presId="urn:microsoft.com/office/officeart/2005/8/layout/target3"/>
    <dgm:cxn modelId="{4B2F039E-EE66-45AD-9D68-DFCE7FFEEC6A}" type="presOf" srcId="{8F12FCEF-72B0-477A-A2D2-F8377FC3C60D}" destId="{F9BEC055-0091-4202-A14F-5532D9C886A5}" srcOrd="0" destOrd="0" presId="urn:microsoft.com/office/officeart/2005/8/layout/target3"/>
    <dgm:cxn modelId="{A08D52A5-288F-486E-B922-0C24DC715643}" type="presOf" srcId="{0981163A-11F0-49BA-820F-EA5560943287}" destId="{63A4C5C2-1BDA-4297-B7C8-5DAC03C8A190}" srcOrd="1" destOrd="0" presId="urn:microsoft.com/office/officeart/2005/8/layout/target3"/>
    <dgm:cxn modelId="{FC1980A7-6F4A-47BF-BE57-C09264A1DD7C}" srcId="{F2BC615C-6110-4631-9A8F-3B0EDA08BA49}" destId="{0981163A-11F0-49BA-820F-EA5560943287}" srcOrd="2" destOrd="0" parTransId="{0061444B-2C84-4066-A0BB-3D887793054B}" sibTransId="{07559287-BC48-45D7-9C85-DA9707327058}"/>
    <dgm:cxn modelId="{AFAAA3B8-A6DA-453E-95B6-AF49407A5754}" type="presOf" srcId="{A33A62CC-2192-40F0-AAA3-4F9CAF57A4D9}" destId="{8D7A95E1-2926-442C-A7B8-912DB0C86A22}" srcOrd="0" destOrd="0" presId="urn:microsoft.com/office/officeart/2005/8/layout/target3"/>
    <dgm:cxn modelId="{195C85C0-DA94-4ADA-BACE-D3AFB37E097A}" type="presOf" srcId="{C6E39556-8C85-424F-A166-F79BC3F3A6AC}" destId="{1D9448DD-6BC3-4941-963F-6CDF59A4E60A}" srcOrd="1" destOrd="0" presId="urn:microsoft.com/office/officeart/2005/8/layout/target3"/>
    <dgm:cxn modelId="{7DEA0CC5-8E6A-4111-B764-DC064343F45A}" srcId="{F2BC615C-6110-4631-9A8F-3B0EDA08BA49}" destId="{A90646B9-95C8-4AEA-A3FD-C880C9E45232}" srcOrd="4" destOrd="0" parTransId="{30474D1B-844A-4FD7-8D93-1EF02219C7E7}" sibTransId="{E7075BF7-2F84-4D28-A1BF-72C0BBBD5B56}"/>
    <dgm:cxn modelId="{910226C8-0F63-47FC-AD10-75657D69DA24}" srcId="{AB1D0F8C-B6C3-4A93-B1A5-771948446B3F}" destId="{689822EF-5160-467C-AE44-2B815167DAF1}" srcOrd="1" destOrd="0" parTransId="{D5D0057C-7D05-45E1-9A4A-D2E41D87CD56}" sibTransId="{88F9D780-CA38-4214-B0C5-016B1478ABCF}"/>
    <dgm:cxn modelId="{C58D91C8-29C4-4D38-B9A2-51D385188F95}" type="presOf" srcId="{6A35152D-3509-46DA-A118-EDC753013F4F}" destId="{563B36A3-5A3B-432B-8F9F-AEA762B04F54}" srcOrd="1" destOrd="0" presId="urn:microsoft.com/office/officeart/2005/8/layout/target3"/>
    <dgm:cxn modelId="{9E5B2ECC-73F0-40C3-A4B6-726DB8B022D5}" srcId="{F2BC615C-6110-4631-9A8F-3B0EDA08BA49}" destId="{C6E39556-8C85-424F-A166-F79BC3F3A6AC}" srcOrd="1" destOrd="0" parTransId="{4B9EE02C-88B6-4ED2-AF56-840B60B94C03}" sibTransId="{6661278E-5497-46A1-979B-42E5819E964A}"/>
    <dgm:cxn modelId="{0FB90BD2-CD85-4084-9426-EA83B10583FE}" srcId="{F2BC615C-6110-4631-9A8F-3B0EDA08BA49}" destId="{6A35152D-3509-46DA-A118-EDC753013F4F}" srcOrd="3" destOrd="0" parTransId="{D05AA5A0-1A67-42F9-988D-9B2AFB3338DD}" sibTransId="{8654227D-9660-40E7-8E6C-48D99EE2EE1A}"/>
    <dgm:cxn modelId="{1C010CD9-2F60-4E3F-9140-23C17ABAB635}" type="presOf" srcId="{6A35152D-3509-46DA-A118-EDC753013F4F}" destId="{00502A82-2D9B-49F7-8494-46CF6F87175C}" srcOrd="0" destOrd="0" presId="urn:microsoft.com/office/officeart/2005/8/layout/target3"/>
    <dgm:cxn modelId="{72FDD3EB-9E40-41BC-AE9C-72EB7FC36CD6}" type="presOf" srcId="{C6E39556-8C85-424F-A166-F79BC3F3A6AC}" destId="{CD26FB22-4386-4C38-B3B6-B378E1F23985}" srcOrd="0" destOrd="0" presId="urn:microsoft.com/office/officeart/2005/8/layout/target3"/>
    <dgm:cxn modelId="{F3ADB8DA-B0D2-4B42-9CDD-D46AC7DCD905}" type="presParOf" srcId="{26BB52E6-7074-4F1C-A6C3-A7B2064BA958}" destId="{F7F14C25-D8FF-4EE3-8251-E631942ABF0B}" srcOrd="0" destOrd="0" presId="urn:microsoft.com/office/officeart/2005/8/layout/target3"/>
    <dgm:cxn modelId="{2D9DA3BC-D68F-4F9E-9113-E7119CD2CE17}" type="presParOf" srcId="{26BB52E6-7074-4F1C-A6C3-A7B2064BA958}" destId="{8E99E9BA-2AFF-4BEF-B864-265BBABED958}" srcOrd="1" destOrd="0" presId="urn:microsoft.com/office/officeart/2005/8/layout/target3"/>
    <dgm:cxn modelId="{40584B45-08D3-4877-81D6-CD86FA171801}" type="presParOf" srcId="{26BB52E6-7074-4F1C-A6C3-A7B2064BA958}" destId="{43EC6EF9-1F02-40E1-B8D8-57140D9BDC08}" srcOrd="2" destOrd="0" presId="urn:microsoft.com/office/officeart/2005/8/layout/target3"/>
    <dgm:cxn modelId="{E39EA797-F113-4796-83C5-E93BE0B25F76}" type="presParOf" srcId="{26BB52E6-7074-4F1C-A6C3-A7B2064BA958}" destId="{A0E0D4DD-6324-4D3B-B1F6-91E481546118}" srcOrd="3" destOrd="0" presId="urn:microsoft.com/office/officeart/2005/8/layout/target3"/>
    <dgm:cxn modelId="{C4F2DD80-25E8-44E6-82CD-0772FE82A8F8}" type="presParOf" srcId="{26BB52E6-7074-4F1C-A6C3-A7B2064BA958}" destId="{0240B739-218E-4532-B539-61AA911254E5}" srcOrd="4" destOrd="0" presId="urn:microsoft.com/office/officeart/2005/8/layout/target3"/>
    <dgm:cxn modelId="{66DF9E54-BF2A-454E-8798-29E758CA7A63}" type="presParOf" srcId="{26BB52E6-7074-4F1C-A6C3-A7B2064BA958}" destId="{CD26FB22-4386-4C38-B3B6-B378E1F23985}" srcOrd="5" destOrd="0" presId="urn:microsoft.com/office/officeart/2005/8/layout/target3"/>
    <dgm:cxn modelId="{E02EB947-72A4-4B72-A5D8-FC6D2DB5FC0D}" type="presParOf" srcId="{26BB52E6-7074-4F1C-A6C3-A7B2064BA958}" destId="{55E2A8B1-1B8E-4E21-8A78-8C7A9AA9EC91}" srcOrd="6" destOrd="0" presId="urn:microsoft.com/office/officeart/2005/8/layout/target3"/>
    <dgm:cxn modelId="{5FAA67FB-A62C-48DA-8585-7C6FCFC9765B}" type="presParOf" srcId="{26BB52E6-7074-4F1C-A6C3-A7B2064BA958}" destId="{B925BEB9-D3CA-4497-91CA-02D137C42516}" srcOrd="7" destOrd="0" presId="urn:microsoft.com/office/officeart/2005/8/layout/target3"/>
    <dgm:cxn modelId="{E5007BA5-B24E-49FB-8C60-D99B803380BA}" type="presParOf" srcId="{26BB52E6-7074-4F1C-A6C3-A7B2064BA958}" destId="{EE3AEF1D-9DBD-48F1-94D4-8A634AE56FAD}" srcOrd="8" destOrd="0" presId="urn:microsoft.com/office/officeart/2005/8/layout/target3"/>
    <dgm:cxn modelId="{D5EB1758-CD7F-4156-A661-89E068372CA9}" type="presParOf" srcId="{26BB52E6-7074-4F1C-A6C3-A7B2064BA958}" destId="{80C74AC7-E448-4CCF-995F-72F99AD07F04}" srcOrd="9" destOrd="0" presId="urn:microsoft.com/office/officeart/2005/8/layout/target3"/>
    <dgm:cxn modelId="{71DFC73C-F19E-48CE-9ABD-DF25015EE23C}" type="presParOf" srcId="{26BB52E6-7074-4F1C-A6C3-A7B2064BA958}" destId="{40DEF058-EEBB-42F5-B9D5-8D2242E775E8}" srcOrd="10" destOrd="0" presId="urn:microsoft.com/office/officeart/2005/8/layout/target3"/>
    <dgm:cxn modelId="{B37C63F4-B3FD-4556-85B0-3B5D8B34E573}" type="presParOf" srcId="{26BB52E6-7074-4F1C-A6C3-A7B2064BA958}" destId="{00502A82-2D9B-49F7-8494-46CF6F87175C}" srcOrd="11" destOrd="0" presId="urn:microsoft.com/office/officeart/2005/8/layout/target3"/>
    <dgm:cxn modelId="{A4917653-E127-4862-AA9D-CEBBDD7827BE}" type="presParOf" srcId="{26BB52E6-7074-4F1C-A6C3-A7B2064BA958}" destId="{2C21D111-B6DB-46F8-B5DC-0DD462D2FA6E}" srcOrd="12" destOrd="0" presId="urn:microsoft.com/office/officeart/2005/8/layout/target3"/>
    <dgm:cxn modelId="{EB7DBFC9-180A-4819-AA80-60B2A46DF0AD}" type="presParOf" srcId="{26BB52E6-7074-4F1C-A6C3-A7B2064BA958}" destId="{46ADC57B-191A-417C-AB2B-3AAF9E311B95}" srcOrd="13" destOrd="0" presId="urn:microsoft.com/office/officeart/2005/8/layout/target3"/>
    <dgm:cxn modelId="{2675FF8E-E050-4657-A2AF-7E63C3CB7369}" type="presParOf" srcId="{26BB52E6-7074-4F1C-A6C3-A7B2064BA958}" destId="{16FC680E-4E4F-46DB-8BC4-AE77854E0FF3}" srcOrd="14" destOrd="0" presId="urn:microsoft.com/office/officeart/2005/8/layout/target3"/>
    <dgm:cxn modelId="{6296B5E2-FD64-4FEC-9EE2-27258ACF0EF8}" type="presParOf" srcId="{26BB52E6-7074-4F1C-A6C3-A7B2064BA958}" destId="{A37B3A2D-746C-4A4E-97FF-2AC1E0B7909F}" srcOrd="15" destOrd="0" presId="urn:microsoft.com/office/officeart/2005/8/layout/target3"/>
    <dgm:cxn modelId="{068A37A6-63CA-4033-9216-C4723F6536EE}" type="presParOf" srcId="{26BB52E6-7074-4F1C-A6C3-A7B2064BA958}" destId="{F9BEC055-0091-4202-A14F-5532D9C886A5}" srcOrd="16" destOrd="0" presId="urn:microsoft.com/office/officeart/2005/8/layout/target3"/>
    <dgm:cxn modelId="{3142C5C7-339E-429E-9D7D-E6606347B8BE}" type="presParOf" srcId="{26BB52E6-7074-4F1C-A6C3-A7B2064BA958}" destId="{1D9448DD-6BC3-4941-963F-6CDF59A4E60A}" srcOrd="17" destOrd="0" presId="urn:microsoft.com/office/officeart/2005/8/layout/target3"/>
    <dgm:cxn modelId="{FC1A3E35-7EC0-4C38-BE47-8CBCC450F4BE}" type="presParOf" srcId="{26BB52E6-7074-4F1C-A6C3-A7B2064BA958}" destId="{8D7A95E1-2926-442C-A7B8-912DB0C86A22}" srcOrd="18" destOrd="0" presId="urn:microsoft.com/office/officeart/2005/8/layout/target3"/>
    <dgm:cxn modelId="{120274AC-9067-4BCC-9875-5325D876C9EA}" type="presParOf" srcId="{26BB52E6-7074-4F1C-A6C3-A7B2064BA958}" destId="{63A4C5C2-1BDA-4297-B7C8-5DAC03C8A190}" srcOrd="19" destOrd="0" presId="urn:microsoft.com/office/officeart/2005/8/layout/target3"/>
    <dgm:cxn modelId="{B57C7127-1BB3-4D9F-B39C-7F9FB5A1DCAE}" type="presParOf" srcId="{26BB52E6-7074-4F1C-A6C3-A7B2064BA958}" destId="{382DA977-A481-412E-91F7-020C50CEAD3D}" srcOrd="20" destOrd="0" presId="urn:microsoft.com/office/officeart/2005/8/layout/target3"/>
    <dgm:cxn modelId="{96C32813-FB7B-4055-8669-9316BC904D7C}" type="presParOf" srcId="{26BB52E6-7074-4F1C-A6C3-A7B2064BA958}" destId="{563B36A3-5A3B-432B-8F9F-AEA762B04F54}" srcOrd="21" destOrd="0" presId="urn:microsoft.com/office/officeart/2005/8/layout/target3"/>
    <dgm:cxn modelId="{04AB5735-0760-447C-AFBE-4DC7F7212116}" type="presParOf" srcId="{26BB52E6-7074-4F1C-A6C3-A7B2064BA958}" destId="{F679E149-6215-4008-9DC4-A859C534659C}" srcOrd="22" destOrd="0" presId="urn:microsoft.com/office/officeart/2005/8/layout/target3"/>
    <dgm:cxn modelId="{F03E8A86-1B24-4090-AB87-1A463FFB9041}" type="presParOf" srcId="{26BB52E6-7074-4F1C-A6C3-A7B2064BA958}" destId="{668719D3-6B8F-4719-8A92-B37970A6C4F9}" srcOrd="23" destOrd="0" presId="urn:microsoft.com/office/officeart/2005/8/layout/target3"/>
    <dgm:cxn modelId="{A592CCFE-8DFF-4CD0-888C-2865A8BFC8C1}" type="presParOf" srcId="{26BB52E6-7074-4F1C-A6C3-A7B2064BA958}" destId="{860547AF-F564-4654-90FC-1EB39AB81C1D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DF78AF-59AC-4CA3-BD63-DFA0D87AD3A5}" type="doc">
      <dgm:prSet loTypeId="urn:microsoft.com/office/officeart/2009/layout/CircleArrowProcess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295E0D4-0C17-4070-B346-8BA1090B25F6}">
      <dgm:prSet phldrT="[Text]"/>
      <dgm:spPr/>
      <dgm:t>
        <a:bodyPr/>
        <a:lstStyle/>
        <a:p>
          <a:r>
            <a:rPr lang="de-DE" b="1" i="1" dirty="0"/>
            <a:t>Menschen HABEN keine psychische Störung</a:t>
          </a:r>
          <a:endParaRPr lang="de-DE" dirty="0"/>
        </a:p>
      </dgm:t>
    </dgm:pt>
    <dgm:pt modelId="{A2CC2CCB-D545-4998-A423-58F9AE092545}" type="parTrans" cxnId="{DF717CB3-0374-4773-9089-8170EA15F51F}">
      <dgm:prSet/>
      <dgm:spPr/>
      <dgm:t>
        <a:bodyPr/>
        <a:lstStyle/>
        <a:p>
          <a:endParaRPr lang="de-DE"/>
        </a:p>
      </dgm:t>
    </dgm:pt>
    <dgm:pt modelId="{2BAAD24B-87D6-4D5D-9328-264CC51D88DD}" type="sibTrans" cxnId="{DF717CB3-0374-4773-9089-8170EA15F51F}">
      <dgm:prSet/>
      <dgm:spPr/>
      <dgm:t>
        <a:bodyPr/>
        <a:lstStyle/>
        <a:p>
          <a:endParaRPr lang="de-DE"/>
        </a:p>
      </dgm:t>
    </dgm:pt>
    <dgm:pt modelId="{8ECC2CBB-174A-4798-99D5-952B64F08CD2}">
      <dgm:prSet phldrT="[Text]"/>
      <dgm:spPr/>
      <dgm:t>
        <a:bodyPr/>
        <a:lstStyle/>
        <a:p>
          <a:r>
            <a:rPr lang="de-DE" b="1" i="1" dirty="0"/>
            <a:t>sie erfüllen die Kriterien einer psychischen Störung!</a:t>
          </a:r>
          <a:endParaRPr lang="de-DE" dirty="0"/>
        </a:p>
      </dgm:t>
    </dgm:pt>
    <dgm:pt modelId="{B3A12395-9B3B-4FB2-8111-9DD323FA3446}" type="parTrans" cxnId="{DD51C768-A5D5-4941-8226-AD691423804D}">
      <dgm:prSet/>
      <dgm:spPr/>
      <dgm:t>
        <a:bodyPr/>
        <a:lstStyle/>
        <a:p>
          <a:endParaRPr lang="de-DE"/>
        </a:p>
      </dgm:t>
    </dgm:pt>
    <dgm:pt modelId="{49DD7A6C-F1C9-4D0F-A98E-6AC0DE2747C7}" type="sibTrans" cxnId="{DD51C768-A5D5-4941-8226-AD691423804D}">
      <dgm:prSet/>
      <dgm:spPr/>
      <dgm:t>
        <a:bodyPr/>
        <a:lstStyle/>
        <a:p>
          <a:endParaRPr lang="de-DE"/>
        </a:p>
      </dgm:t>
    </dgm:pt>
    <dgm:pt modelId="{B56F8809-7440-4D6F-B925-6ADE7894D968}" type="pres">
      <dgm:prSet presAssocID="{53DF78AF-59AC-4CA3-BD63-DFA0D87AD3A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BC1D08E-15D9-4C6A-8DCB-EA3AB9AADB4E}" type="pres">
      <dgm:prSet presAssocID="{E295E0D4-0C17-4070-B346-8BA1090B25F6}" presName="Accent1" presStyleCnt="0"/>
      <dgm:spPr/>
    </dgm:pt>
    <dgm:pt modelId="{8DA97C10-82EA-49FE-B143-A55479266277}" type="pres">
      <dgm:prSet presAssocID="{E295E0D4-0C17-4070-B346-8BA1090B25F6}" presName="Accent" presStyleLbl="node1" presStyleIdx="0" presStyleCnt="2"/>
      <dgm:spPr/>
    </dgm:pt>
    <dgm:pt modelId="{7FB6E3EB-592E-4C57-803B-C2C7CDC6F910}" type="pres">
      <dgm:prSet presAssocID="{E295E0D4-0C17-4070-B346-8BA1090B25F6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83E6C512-1F53-4EA7-8B3F-E8D6D21D5035}" type="pres">
      <dgm:prSet presAssocID="{8ECC2CBB-174A-4798-99D5-952B64F08CD2}" presName="Accent2" presStyleCnt="0"/>
      <dgm:spPr/>
    </dgm:pt>
    <dgm:pt modelId="{C7BDCB12-CD24-4547-B876-155C141FEB6F}" type="pres">
      <dgm:prSet presAssocID="{8ECC2CBB-174A-4798-99D5-952B64F08CD2}" presName="Accent" presStyleLbl="node1" presStyleIdx="1" presStyleCnt="2"/>
      <dgm:spPr/>
    </dgm:pt>
    <dgm:pt modelId="{3D022C37-B800-4567-A600-E3B585CBBEEF}" type="pres">
      <dgm:prSet presAssocID="{8ECC2CBB-174A-4798-99D5-952B64F08CD2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C181842C-B55E-4113-AC8F-E81D3D43115D}" type="presOf" srcId="{53DF78AF-59AC-4CA3-BD63-DFA0D87AD3A5}" destId="{B56F8809-7440-4D6F-B925-6ADE7894D968}" srcOrd="0" destOrd="0" presId="urn:microsoft.com/office/officeart/2009/layout/CircleArrowProcess"/>
    <dgm:cxn modelId="{DD51C768-A5D5-4941-8226-AD691423804D}" srcId="{53DF78AF-59AC-4CA3-BD63-DFA0D87AD3A5}" destId="{8ECC2CBB-174A-4798-99D5-952B64F08CD2}" srcOrd="1" destOrd="0" parTransId="{B3A12395-9B3B-4FB2-8111-9DD323FA3446}" sibTransId="{49DD7A6C-F1C9-4D0F-A98E-6AC0DE2747C7}"/>
    <dgm:cxn modelId="{43829E9C-6B2C-451F-8410-66231F44D04B}" type="presOf" srcId="{8ECC2CBB-174A-4798-99D5-952B64F08CD2}" destId="{3D022C37-B800-4567-A600-E3B585CBBEEF}" srcOrd="0" destOrd="0" presId="urn:microsoft.com/office/officeart/2009/layout/CircleArrowProcess"/>
    <dgm:cxn modelId="{547A0BA6-A899-43FB-91C9-C50650AD72AB}" type="presOf" srcId="{E295E0D4-0C17-4070-B346-8BA1090B25F6}" destId="{7FB6E3EB-592E-4C57-803B-C2C7CDC6F910}" srcOrd="0" destOrd="0" presId="urn:microsoft.com/office/officeart/2009/layout/CircleArrowProcess"/>
    <dgm:cxn modelId="{DF717CB3-0374-4773-9089-8170EA15F51F}" srcId="{53DF78AF-59AC-4CA3-BD63-DFA0D87AD3A5}" destId="{E295E0D4-0C17-4070-B346-8BA1090B25F6}" srcOrd="0" destOrd="0" parTransId="{A2CC2CCB-D545-4998-A423-58F9AE092545}" sibTransId="{2BAAD24B-87D6-4D5D-9328-264CC51D88DD}"/>
    <dgm:cxn modelId="{1A5D4961-C120-445F-90F3-38432D99C755}" type="presParOf" srcId="{B56F8809-7440-4D6F-B925-6ADE7894D968}" destId="{1BC1D08E-15D9-4C6A-8DCB-EA3AB9AADB4E}" srcOrd="0" destOrd="0" presId="urn:microsoft.com/office/officeart/2009/layout/CircleArrowProcess"/>
    <dgm:cxn modelId="{0E7D232A-B61A-4395-8088-067050658605}" type="presParOf" srcId="{1BC1D08E-15D9-4C6A-8DCB-EA3AB9AADB4E}" destId="{8DA97C10-82EA-49FE-B143-A55479266277}" srcOrd="0" destOrd="0" presId="urn:microsoft.com/office/officeart/2009/layout/CircleArrowProcess"/>
    <dgm:cxn modelId="{6F5E6777-A25B-4EB1-884D-3E54E803F89E}" type="presParOf" srcId="{B56F8809-7440-4D6F-B925-6ADE7894D968}" destId="{7FB6E3EB-592E-4C57-803B-C2C7CDC6F910}" srcOrd="1" destOrd="0" presId="urn:microsoft.com/office/officeart/2009/layout/CircleArrowProcess"/>
    <dgm:cxn modelId="{9755BC71-1A71-4704-88EC-E0C005156CF8}" type="presParOf" srcId="{B56F8809-7440-4D6F-B925-6ADE7894D968}" destId="{83E6C512-1F53-4EA7-8B3F-E8D6D21D5035}" srcOrd="2" destOrd="0" presId="urn:microsoft.com/office/officeart/2009/layout/CircleArrowProcess"/>
    <dgm:cxn modelId="{3B1A17CD-9A4E-412B-9403-D6BD108C5316}" type="presParOf" srcId="{83E6C512-1F53-4EA7-8B3F-E8D6D21D5035}" destId="{C7BDCB12-CD24-4547-B876-155C141FEB6F}" srcOrd="0" destOrd="0" presId="urn:microsoft.com/office/officeart/2009/layout/CircleArrowProcess"/>
    <dgm:cxn modelId="{F3056C20-678A-41D9-B97A-447C6F2B7919}" type="presParOf" srcId="{B56F8809-7440-4D6F-B925-6ADE7894D968}" destId="{3D022C37-B800-4567-A600-E3B585CBBEEF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4E9F97-1785-4485-A15A-E15AC1C1BCCD}" type="doc">
      <dgm:prSet loTypeId="urn:microsoft.com/office/officeart/2005/8/layout/hierarchy2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AE0EB132-284A-46E4-B7D5-FD7AFCF08173}">
      <dgm:prSet phldrT="[Text]" custT="1"/>
      <dgm:spPr/>
      <dgm:t>
        <a:bodyPr/>
        <a:lstStyle/>
        <a:p>
          <a:r>
            <a:rPr lang="de-DE" sz="1400" b="1" dirty="0"/>
            <a:t>Vor 1990</a:t>
          </a:r>
        </a:p>
        <a:p>
          <a:r>
            <a:rPr lang="de-DE" sz="1400" b="1" dirty="0"/>
            <a:t>Theoretisch verankert</a:t>
          </a:r>
          <a:endParaRPr lang="de-DE" sz="1400" dirty="0"/>
        </a:p>
      </dgm:t>
    </dgm:pt>
    <dgm:pt modelId="{28921759-9E2F-4D58-8303-D91A06A19562}" type="parTrans" cxnId="{401CBEF6-B841-4BEA-B3FA-086E05C2E597}">
      <dgm:prSet custT="1"/>
      <dgm:spPr/>
      <dgm:t>
        <a:bodyPr/>
        <a:lstStyle/>
        <a:p>
          <a:endParaRPr lang="de-DE" sz="2000"/>
        </a:p>
      </dgm:t>
    </dgm:pt>
    <dgm:pt modelId="{EC947514-428E-42BC-832A-A8216D57D908}" type="sibTrans" cxnId="{401CBEF6-B841-4BEA-B3FA-086E05C2E597}">
      <dgm:prSet/>
      <dgm:spPr/>
      <dgm:t>
        <a:bodyPr/>
        <a:lstStyle/>
        <a:p>
          <a:endParaRPr lang="de-DE" sz="2000"/>
        </a:p>
      </dgm:t>
    </dgm:pt>
    <dgm:pt modelId="{C31987A3-5FAE-450F-A4D1-DA52821DE4A4}">
      <dgm:prSet custT="1"/>
      <dgm:spPr/>
      <dgm:t>
        <a:bodyPr/>
        <a:lstStyle/>
        <a:p>
          <a:r>
            <a:rPr lang="de-DE" sz="1400" dirty="0"/>
            <a:t>Relativierung von Hierarchien = Komorbidität</a:t>
          </a:r>
        </a:p>
      </dgm:t>
    </dgm:pt>
    <dgm:pt modelId="{B11BA819-603D-4978-BC1D-B03EAF4E943E}" type="parTrans" cxnId="{0E4D2717-117B-448E-A279-7702F86D7108}">
      <dgm:prSet custT="1"/>
      <dgm:spPr/>
      <dgm:t>
        <a:bodyPr/>
        <a:lstStyle/>
        <a:p>
          <a:endParaRPr lang="de-DE" sz="2000"/>
        </a:p>
      </dgm:t>
    </dgm:pt>
    <dgm:pt modelId="{8316F19A-58D2-4411-9238-E4458BD115FA}" type="sibTrans" cxnId="{0E4D2717-117B-448E-A279-7702F86D7108}">
      <dgm:prSet/>
      <dgm:spPr/>
      <dgm:t>
        <a:bodyPr/>
        <a:lstStyle/>
        <a:p>
          <a:endParaRPr lang="de-DE" sz="2000"/>
        </a:p>
      </dgm:t>
    </dgm:pt>
    <dgm:pt modelId="{8A30F4E4-1AAB-4D85-A29A-9EEC6E41C8C9}">
      <dgm:prSet custT="1"/>
      <dgm:spPr/>
      <dgm:t>
        <a:bodyPr/>
        <a:lstStyle/>
        <a:p>
          <a:r>
            <a:rPr lang="de-DE" sz="1400" dirty="0"/>
            <a:t>Differenzierung von Achsen</a:t>
          </a:r>
        </a:p>
      </dgm:t>
    </dgm:pt>
    <dgm:pt modelId="{06279AF1-0A64-429D-9B98-9BF2EF029801}" type="parTrans" cxnId="{634936F4-4B42-44B7-BD51-E1ACF90BABD3}">
      <dgm:prSet custT="1"/>
      <dgm:spPr/>
      <dgm:t>
        <a:bodyPr/>
        <a:lstStyle/>
        <a:p>
          <a:endParaRPr lang="de-DE" sz="2000"/>
        </a:p>
      </dgm:t>
    </dgm:pt>
    <dgm:pt modelId="{6D2B2D81-2A5D-491B-9904-EC1023913009}" type="sibTrans" cxnId="{634936F4-4B42-44B7-BD51-E1ACF90BABD3}">
      <dgm:prSet/>
      <dgm:spPr/>
      <dgm:t>
        <a:bodyPr/>
        <a:lstStyle/>
        <a:p>
          <a:endParaRPr lang="de-DE" sz="2000"/>
        </a:p>
      </dgm:t>
    </dgm:pt>
    <dgm:pt modelId="{65FCE0E5-2F46-4333-A48C-6FF30AF1D5B7}">
      <dgm:prSet custT="1"/>
      <dgm:spPr/>
      <dgm:t>
        <a:bodyPr/>
        <a:lstStyle/>
        <a:p>
          <a:r>
            <a:rPr lang="de-DE" sz="1400" dirty="0"/>
            <a:t>Problem:  „Pseudo – Genauigkeit (Verzehnfachung des Umfangs)</a:t>
          </a:r>
        </a:p>
      </dgm:t>
    </dgm:pt>
    <dgm:pt modelId="{C1341275-F01D-41C1-89C4-921AE71394FB}" type="parTrans" cxnId="{19E95099-F422-4AF6-88E8-F0716E193FE8}">
      <dgm:prSet custT="1"/>
      <dgm:spPr/>
      <dgm:t>
        <a:bodyPr/>
        <a:lstStyle/>
        <a:p>
          <a:endParaRPr lang="de-DE" sz="2000"/>
        </a:p>
      </dgm:t>
    </dgm:pt>
    <dgm:pt modelId="{A7C7FB59-907C-4C48-A2AE-4A44B734FECB}" type="sibTrans" cxnId="{19E95099-F422-4AF6-88E8-F0716E193FE8}">
      <dgm:prSet/>
      <dgm:spPr/>
      <dgm:t>
        <a:bodyPr/>
        <a:lstStyle/>
        <a:p>
          <a:endParaRPr lang="de-DE" sz="2000"/>
        </a:p>
      </dgm:t>
    </dgm:pt>
    <dgm:pt modelId="{5F964227-0EDA-4C8A-AB3D-BA1564990214}">
      <dgm:prSet phldrT="[Text]" custT="1"/>
      <dgm:spPr/>
      <dgm:t>
        <a:bodyPr/>
        <a:lstStyle/>
        <a:p>
          <a:r>
            <a:rPr lang="de-DE" sz="1400" dirty="0"/>
            <a:t>Klassifikation</a:t>
          </a:r>
        </a:p>
      </dgm:t>
    </dgm:pt>
    <dgm:pt modelId="{C70A44E8-9ACC-4FCA-8404-D8510F9D128F}" type="parTrans" cxnId="{CD794399-AAC6-44B8-B1B3-34F11D84E33A}">
      <dgm:prSet/>
      <dgm:spPr/>
      <dgm:t>
        <a:bodyPr/>
        <a:lstStyle/>
        <a:p>
          <a:endParaRPr lang="de-DE" sz="1600"/>
        </a:p>
      </dgm:t>
    </dgm:pt>
    <dgm:pt modelId="{74A3FB49-9D06-49A5-8D98-3D6513F75117}" type="sibTrans" cxnId="{CD794399-AAC6-44B8-B1B3-34F11D84E33A}">
      <dgm:prSet/>
      <dgm:spPr/>
      <dgm:t>
        <a:bodyPr/>
        <a:lstStyle/>
        <a:p>
          <a:endParaRPr lang="de-DE" sz="1600"/>
        </a:p>
      </dgm:t>
    </dgm:pt>
    <dgm:pt modelId="{BB72F5AD-ECB0-4FF6-A014-5B614C041404}">
      <dgm:prSet custT="1"/>
      <dgm:spPr/>
      <dgm:t>
        <a:bodyPr/>
        <a:lstStyle/>
        <a:p>
          <a:r>
            <a:rPr lang="de-DE" sz="1400" dirty="0"/>
            <a:t>Beachtung gesamter Lebenspanne</a:t>
          </a:r>
        </a:p>
      </dgm:t>
    </dgm:pt>
    <dgm:pt modelId="{C2B8544A-1542-4B87-A25B-3C07AA30FD96}" type="parTrans" cxnId="{83CD0406-42A1-4F61-AAB8-63935A94B460}">
      <dgm:prSet custT="1"/>
      <dgm:spPr/>
      <dgm:t>
        <a:bodyPr/>
        <a:lstStyle/>
        <a:p>
          <a:endParaRPr lang="de-DE" sz="600"/>
        </a:p>
      </dgm:t>
    </dgm:pt>
    <dgm:pt modelId="{B627765B-4E68-43E5-A563-7ACF16AF23E0}" type="sibTrans" cxnId="{83CD0406-42A1-4F61-AAB8-63935A94B460}">
      <dgm:prSet/>
      <dgm:spPr/>
      <dgm:t>
        <a:bodyPr/>
        <a:lstStyle/>
        <a:p>
          <a:endParaRPr lang="de-DE" sz="1600"/>
        </a:p>
      </dgm:t>
    </dgm:pt>
    <dgm:pt modelId="{E877A208-3F55-4A6F-814D-16F15CBA76E3}">
      <dgm:prSet custT="1"/>
      <dgm:spPr/>
      <dgm:t>
        <a:bodyPr/>
        <a:lstStyle/>
        <a:p>
          <a:r>
            <a:rPr lang="de-DE" sz="1400" dirty="0"/>
            <a:t>Entscheidungsbäume und Instrumente</a:t>
          </a:r>
        </a:p>
      </dgm:t>
    </dgm:pt>
    <dgm:pt modelId="{0E04490D-2F2E-4195-AB57-C9BE2A2EBA7A}" type="parTrans" cxnId="{1A495964-F069-4EAE-B373-BB65BD6AE996}">
      <dgm:prSet custT="1"/>
      <dgm:spPr/>
      <dgm:t>
        <a:bodyPr/>
        <a:lstStyle/>
        <a:p>
          <a:endParaRPr lang="de-DE" sz="400"/>
        </a:p>
      </dgm:t>
    </dgm:pt>
    <dgm:pt modelId="{8984F8A7-A0CA-415B-A086-93B50916910D}" type="sibTrans" cxnId="{1A495964-F069-4EAE-B373-BB65BD6AE996}">
      <dgm:prSet/>
      <dgm:spPr/>
      <dgm:t>
        <a:bodyPr/>
        <a:lstStyle/>
        <a:p>
          <a:endParaRPr lang="de-DE" sz="1600"/>
        </a:p>
      </dgm:t>
    </dgm:pt>
    <dgm:pt modelId="{D246D2E4-54D1-4D69-8FBE-0D5C47E25B17}">
      <dgm:prSet custT="1"/>
      <dgm:spPr/>
      <dgm:t>
        <a:bodyPr/>
        <a:lstStyle/>
        <a:p>
          <a:r>
            <a:rPr lang="de-DE" sz="1400" b="1" dirty="0"/>
            <a:t>nach 2020</a:t>
          </a:r>
        </a:p>
        <a:p>
          <a:r>
            <a:rPr lang="de-DE" sz="1400" b="1" dirty="0"/>
            <a:t>Theoretisch und Konstrukt</a:t>
          </a:r>
        </a:p>
      </dgm:t>
    </dgm:pt>
    <dgm:pt modelId="{66DBD8E4-84F9-49DF-9B34-FE942E9F2616}" type="parTrans" cxnId="{9B1E8F3B-9862-4D34-819E-FB96ABE65C2C}">
      <dgm:prSet custT="1"/>
      <dgm:spPr/>
      <dgm:t>
        <a:bodyPr/>
        <a:lstStyle/>
        <a:p>
          <a:endParaRPr lang="de-DE" sz="400"/>
        </a:p>
      </dgm:t>
    </dgm:pt>
    <dgm:pt modelId="{171768CA-792E-4959-AEE8-5F0CEEBAE492}" type="sibTrans" cxnId="{9B1E8F3B-9862-4D34-819E-FB96ABE65C2C}">
      <dgm:prSet/>
      <dgm:spPr/>
      <dgm:t>
        <a:bodyPr/>
        <a:lstStyle/>
        <a:p>
          <a:endParaRPr lang="de-DE" sz="1600"/>
        </a:p>
      </dgm:t>
    </dgm:pt>
    <dgm:pt modelId="{CD109643-7A35-415B-B43D-BDFE517159B2}">
      <dgm:prSet custT="1"/>
      <dgm:spPr/>
      <dgm:t>
        <a:bodyPr/>
        <a:lstStyle/>
        <a:p>
          <a:r>
            <a:rPr lang="de-DE" sz="1400" b="1" dirty="0"/>
            <a:t>Bis ICD-9 /DSM IVR</a:t>
          </a:r>
        </a:p>
      </dgm:t>
    </dgm:pt>
    <dgm:pt modelId="{59875835-089C-4038-83EC-6C765F5C0FEE}" type="parTrans" cxnId="{8B1B9B74-4BB6-4C2E-934B-99E28D5EB9CB}">
      <dgm:prSet custT="1"/>
      <dgm:spPr/>
      <dgm:t>
        <a:bodyPr/>
        <a:lstStyle/>
        <a:p>
          <a:endParaRPr lang="de-DE" sz="400"/>
        </a:p>
      </dgm:t>
    </dgm:pt>
    <dgm:pt modelId="{046819AA-6482-4F63-89B6-6E88512873A2}" type="sibTrans" cxnId="{8B1B9B74-4BB6-4C2E-934B-99E28D5EB9CB}">
      <dgm:prSet/>
      <dgm:spPr/>
      <dgm:t>
        <a:bodyPr/>
        <a:lstStyle/>
        <a:p>
          <a:endParaRPr lang="de-DE" sz="1600"/>
        </a:p>
      </dgm:t>
    </dgm:pt>
    <dgm:pt modelId="{807DD08A-201A-427D-8970-5208C77C3869}">
      <dgm:prSet custT="1"/>
      <dgm:spPr/>
      <dgm:t>
        <a:bodyPr/>
        <a:lstStyle/>
        <a:p>
          <a:r>
            <a:rPr lang="de-DE" sz="1400" b="1" dirty="0"/>
            <a:t>Triade der Psychiatrie (Organisch – Psychosen – Neurosen)</a:t>
          </a:r>
        </a:p>
      </dgm:t>
    </dgm:pt>
    <dgm:pt modelId="{FDB60BEF-F502-4B7B-B214-9D83A0326B5A}" type="parTrans" cxnId="{35413536-60B2-4BAC-BAD4-674C3D16CC86}">
      <dgm:prSet custT="1"/>
      <dgm:spPr/>
      <dgm:t>
        <a:bodyPr/>
        <a:lstStyle/>
        <a:p>
          <a:endParaRPr lang="de-DE" sz="400"/>
        </a:p>
      </dgm:t>
    </dgm:pt>
    <dgm:pt modelId="{264452F9-7040-4FCC-BBAE-41C4BB4BB0FE}" type="sibTrans" cxnId="{35413536-60B2-4BAC-BAD4-674C3D16CC86}">
      <dgm:prSet/>
      <dgm:spPr/>
      <dgm:t>
        <a:bodyPr/>
        <a:lstStyle/>
        <a:p>
          <a:endParaRPr lang="de-DE" sz="1600"/>
        </a:p>
      </dgm:t>
    </dgm:pt>
    <dgm:pt modelId="{DA695F02-3A6D-43D1-8DA0-0DEF2851B8C0}">
      <dgm:prSet custT="1"/>
      <dgm:spPr/>
      <dgm:t>
        <a:bodyPr/>
        <a:lstStyle/>
        <a:p>
          <a:r>
            <a:rPr lang="de-DE" sz="1400" b="1" dirty="0"/>
            <a:t>Explizit und operationalisiert</a:t>
          </a:r>
          <a:endParaRPr lang="de-DE" sz="1400" dirty="0"/>
        </a:p>
      </dgm:t>
    </dgm:pt>
    <dgm:pt modelId="{C25DBAC7-9F88-4547-B996-FD5F87A7D993}" type="parTrans" cxnId="{43C4264F-C634-40D0-86A6-BF25D2A8A247}">
      <dgm:prSet custT="1"/>
      <dgm:spPr/>
      <dgm:t>
        <a:bodyPr/>
        <a:lstStyle/>
        <a:p>
          <a:endParaRPr lang="de-DE" sz="400"/>
        </a:p>
      </dgm:t>
    </dgm:pt>
    <dgm:pt modelId="{6FF2F6DE-3E23-4FEE-B117-5FDEF2C3A369}" type="sibTrans" cxnId="{43C4264F-C634-40D0-86A6-BF25D2A8A247}">
      <dgm:prSet/>
      <dgm:spPr/>
      <dgm:t>
        <a:bodyPr/>
        <a:lstStyle/>
        <a:p>
          <a:endParaRPr lang="de-DE" sz="1600"/>
        </a:p>
      </dgm:t>
    </dgm:pt>
    <dgm:pt modelId="{E964C98D-4C42-462F-932C-6C13AE899F72}">
      <dgm:prSet custT="1"/>
      <dgm:spPr/>
      <dgm:t>
        <a:bodyPr/>
        <a:lstStyle/>
        <a:p>
          <a:r>
            <a:rPr lang="de-DE" sz="1400" b="1" dirty="0"/>
            <a:t>Phänomenologisch</a:t>
          </a:r>
        </a:p>
      </dgm:t>
    </dgm:pt>
    <dgm:pt modelId="{5291D708-78E4-45E2-AB17-EE2B2978F284}" type="parTrans" cxnId="{5A437D5A-2449-4D7D-B6FA-77DE03DCD2B5}">
      <dgm:prSet/>
      <dgm:spPr/>
      <dgm:t>
        <a:bodyPr/>
        <a:lstStyle/>
        <a:p>
          <a:endParaRPr lang="de-DE"/>
        </a:p>
      </dgm:t>
    </dgm:pt>
    <dgm:pt modelId="{031B96F7-44B5-4EBC-A478-8F2FC2E5DAA0}" type="sibTrans" cxnId="{5A437D5A-2449-4D7D-B6FA-77DE03DCD2B5}">
      <dgm:prSet/>
      <dgm:spPr/>
      <dgm:t>
        <a:bodyPr/>
        <a:lstStyle/>
        <a:p>
          <a:endParaRPr lang="de-DE"/>
        </a:p>
      </dgm:t>
    </dgm:pt>
    <dgm:pt modelId="{514FB412-5F4D-4815-85A7-65681F22CB16}" type="pres">
      <dgm:prSet presAssocID="{CF4E9F97-1785-4485-A15A-E15AC1C1BC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262C47-38C8-41A1-BB69-2298D9CC1776}" type="pres">
      <dgm:prSet presAssocID="{5F964227-0EDA-4C8A-AB3D-BA1564990214}" presName="root1" presStyleCnt="0"/>
      <dgm:spPr/>
    </dgm:pt>
    <dgm:pt modelId="{F8BFA7AE-4B45-4D9B-8EA9-347D1EC1F8B9}" type="pres">
      <dgm:prSet presAssocID="{5F964227-0EDA-4C8A-AB3D-BA1564990214}" presName="LevelOneTextNode" presStyleLbl="node0" presStyleIdx="0" presStyleCnt="1">
        <dgm:presLayoutVars>
          <dgm:chPref val="3"/>
        </dgm:presLayoutVars>
      </dgm:prSet>
      <dgm:spPr/>
    </dgm:pt>
    <dgm:pt modelId="{D3366E80-255F-46C8-A610-95B4CB9423E1}" type="pres">
      <dgm:prSet presAssocID="{5F964227-0EDA-4C8A-AB3D-BA1564990214}" presName="level2hierChild" presStyleCnt="0"/>
      <dgm:spPr/>
    </dgm:pt>
    <dgm:pt modelId="{55275757-389B-4938-B6D3-8DE973BD54D1}" type="pres">
      <dgm:prSet presAssocID="{28921759-9E2F-4D58-8303-D91A06A19562}" presName="conn2-1" presStyleLbl="parChTrans1D2" presStyleIdx="0" presStyleCnt="3"/>
      <dgm:spPr/>
    </dgm:pt>
    <dgm:pt modelId="{322ABE2C-E0D8-426D-A74E-B7DBD5A679D9}" type="pres">
      <dgm:prSet presAssocID="{28921759-9E2F-4D58-8303-D91A06A19562}" presName="connTx" presStyleLbl="parChTrans1D2" presStyleIdx="0" presStyleCnt="3"/>
      <dgm:spPr/>
    </dgm:pt>
    <dgm:pt modelId="{85DEAA6A-AFF3-4BFA-A510-017594B886AA}" type="pres">
      <dgm:prSet presAssocID="{AE0EB132-284A-46E4-B7D5-FD7AFCF08173}" presName="root2" presStyleCnt="0"/>
      <dgm:spPr/>
    </dgm:pt>
    <dgm:pt modelId="{B250AC33-EC6C-463D-9DD2-41EF4A70DD59}" type="pres">
      <dgm:prSet presAssocID="{AE0EB132-284A-46E4-B7D5-FD7AFCF08173}" presName="LevelTwoTextNode" presStyleLbl="node2" presStyleIdx="0" presStyleCnt="3">
        <dgm:presLayoutVars>
          <dgm:chPref val="3"/>
        </dgm:presLayoutVars>
      </dgm:prSet>
      <dgm:spPr/>
    </dgm:pt>
    <dgm:pt modelId="{308101A6-FD3C-41C0-B4E7-3E15B27FEF9E}" type="pres">
      <dgm:prSet presAssocID="{AE0EB132-284A-46E4-B7D5-FD7AFCF08173}" presName="level3hierChild" presStyleCnt="0"/>
      <dgm:spPr/>
    </dgm:pt>
    <dgm:pt modelId="{4A63D4F4-5F78-4470-BF3E-03063D5A48BD}" type="pres">
      <dgm:prSet presAssocID="{FDB60BEF-F502-4B7B-B214-9D83A0326B5A}" presName="conn2-1" presStyleLbl="parChTrans1D3" presStyleIdx="0" presStyleCnt="5"/>
      <dgm:spPr/>
    </dgm:pt>
    <dgm:pt modelId="{7890672D-768C-4ED9-B9DD-83AE1FDFA642}" type="pres">
      <dgm:prSet presAssocID="{FDB60BEF-F502-4B7B-B214-9D83A0326B5A}" presName="connTx" presStyleLbl="parChTrans1D3" presStyleIdx="0" presStyleCnt="5"/>
      <dgm:spPr/>
    </dgm:pt>
    <dgm:pt modelId="{8DA5D20D-84D0-4C90-B689-9231486E2DE7}" type="pres">
      <dgm:prSet presAssocID="{807DD08A-201A-427D-8970-5208C77C3869}" presName="root2" presStyleCnt="0"/>
      <dgm:spPr/>
    </dgm:pt>
    <dgm:pt modelId="{65AC6A71-EA7F-4630-B8AD-E4EC1502CB3F}" type="pres">
      <dgm:prSet presAssocID="{807DD08A-201A-427D-8970-5208C77C3869}" presName="LevelTwoTextNode" presStyleLbl="node3" presStyleIdx="0" presStyleCnt="5">
        <dgm:presLayoutVars>
          <dgm:chPref val="3"/>
        </dgm:presLayoutVars>
      </dgm:prSet>
      <dgm:spPr/>
    </dgm:pt>
    <dgm:pt modelId="{D84980D0-A3E7-411D-9948-FD845BF33F00}" type="pres">
      <dgm:prSet presAssocID="{807DD08A-201A-427D-8970-5208C77C3869}" presName="level3hierChild" presStyleCnt="0"/>
      <dgm:spPr/>
    </dgm:pt>
    <dgm:pt modelId="{853F92E4-83F8-4082-9C47-137316206EA2}" type="pres">
      <dgm:prSet presAssocID="{59875835-089C-4038-83EC-6C765F5C0FEE}" presName="conn2-1" presStyleLbl="parChTrans1D3" presStyleIdx="1" presStyleCnt="5"/>
      <dgm:spPr/>
    </dgm:pt>
    <dgm:pt modelId="{B4BFE90A-694A-4E8B-BFC4-A9950E385B4E}" type="pres">
      <dgm:prSet presAssocID="{59875835-089C-4038-83EC-6C765F5C0FEE}" presName="connTx" presStyleLbl="parChTrans1D3" presStyleIdx="1" presStyleCnt="5"/>
      <dgm:spPr/>
    </dgm:pt>
    <dgm:pt modelId="{3A0983D0-2CDD-487E-9FD5-AC694861CD1E}" type="pres">
      <dgm:prSet presAssocID="{CD109643-7A35-415B-B43D-BDFE517159B2}" presName="root2" presStyleCnt="0"/>
      <dgm:spPr/>
    </dgm:pt>
    <dgm:pt modelId="{319557EE-C44A-4A44-AB98-FE7B7D9DF7A2}" type="pres">
      <dgm:prSet presAssocID="{CD109643-7A35-415B-B43D-BDFE517159B2}" presName="LevelTwoTextNode" presStyleLbl="node3" presStyleIdx="1" presStyleCnt="5">
        <dgm:presLayoutVars>
          <dgm:chPref val="3"/>
        </dgm:presLayoutVars>
      </dgm:prSet>
      <dgm:spPr/>
    </dgm:pt>
    <dgm:pt modelId="{5A8553F3-DE08-4CFA-8285-4C3E848839A1}" type="pres">
      <dgm:prSet presAssocID="{CD109643-7A35-415B-B43D-BDFE517159B2}" presName="level3hierChild" presStyleCnt="0"/>
      <dgm:spPr/>
    </dgm:pt>
    <dgm:pt modelId="{8EA60B1D-0678-4E78-A09B-B8D66B8A46FA}" type="pres">
      <dgm:prSet presAssocID="{66DBD8E4-84F9-49DF-9B34-FE942E9F2616}" presName="conn2-1" presStyleLbl="parChTrans1D2" presStyleIdx="1" presStyleCnt="3"/>
      <dgm:spPr/>
    </dgm:pt>
    <dgm:pt modelId="{B051C941-E888-45AD-B2CD-F35355FB9755}" type="pres">
      <dgm:prSet presAssocID="{66DBD8E4-84F9-49DF-9B34-FE942E9F2616}" presName="connTx" presStyleLbl="parChTrans1D2" presStyleIdx="1" presStyleCnt="3"/>
      <dgm:spPr/>
    </dgm:pt>
    <dgm:pt modelId="{7190AEB8-98EF-4F05-A9AD-78550880346B}" type="pres">
      <dgm:prSet presAssocID="{D246D2E4-54D1-4D69-8FBE-0D5C47E25B17}" presName="root2" presStyleCnt="0"/>
      <dgm:spPr/>
    </dgm:pt>
    <dgm:pt modelId="{E33D4140-E6B8-4C61-BD76-7A1E97B1DF72}" type="pres">
      <dgm:prSet presAssocID="{D246D2E4-54D1-4D69-8FBE-0D5C47E25B17}" presName="LevelTwoTextNode" presStyleLbl="node2" presStyleIdx="1" presStyleCnt="3">
        <dgm:presLayoutVars>
          <dgm:chPref val="3"/>
        </dgm:presLayoutVars>
      </dgm:prSet>
      <dgm:spPr/>
    </dgm:pt>
    <dgm:pt modelId="{2C80D9B7-25AA-40AF-8974-92E6E4D3AC52}" type="pres">
      <dgm:prSet presAssocID="{D246D2E4-54D1-4D69-8FBE-0D5C47E25B17}" presName="level3hierChild" presStyleCnt="0"/>
      <dgm:spPr/>
    </dgm:pt>
    <dgm:pt modelId="{C79293E0-D178-4EDC-AA17-73D0B44B752E}" type="pres">
      <dgm:prSet presAssocID="{5291D708-78E4-45E2-AB17-EE2B2978F284}" presName="conn2-1" presStyleLbl="parChTrans1D3" presStyleIdx="2" presStyleCnt="5"/>
      <dgm:spPr/>
    </dgm:pt>
    <dgm:pt modelId="{82C405C6-BB1E-4698-8FF1-B6FDEBAB00E6}" type="pres">
      <dgm:prSet presAssocID="{5291D708-78E4-45E2-AB17-EE2B2978F284}" presName="connTx" presStyleLbl="parChTrans1D3" presStyleIdx="2" presStyleCnt="5"/>
      <dgm:spPr/>
    </dgm:pt>
    <dgm:pt modelId="{1CC11606-2CCE-4F7C-9F2D-1180AEDE88BB}" type="pres">
      <dgm:prSet presAssocID="{E964C98D-4C42-462F-932C-6C13AE899F72}" presName="root2" presStyleCnt="0"/>
      <dgm:spPr/>
    </dgm:pt>
    <dgm:pt modelId="{56B9C620-654C-4FB0-B440-4E108F995FB6}" type="pres">
      <dgm:prSet presAssocID="{E964C98D-4C42-462F-932C-6C13AE899F72}" presName="LevelTwoTextNode" presStyleLbl="node3" presStyleIdx="2" presStyleCnt="5">
        <dgm:presLayoutVars>
          <dgm:chPref val="3"/>
        </dgm:presLayoutVars>
      </dgm:prSet>
      <dgm:spPr/>
    </dgm:pt>
    <dgm:pt modelId="{40755FEA-D61A-4BC4-BA12-4EC2BCBE4F82}" type="pres">
      <dgm:prSet presAssocID="{E964C98D-4C42-462F-932C-6C13AE899F72}" presName="level3hierChild" presStyleCnt="0"/>
      <dgm:spPr/>
    </dgm:pt>
    <dgm:pt modelId="{E77187BD-690B-423B-8DAB-EBA282FA2CE1}" type="pres">
      <dgm:prSet presAssocID="{C25DBAC7-9F88-4547-B996-FD5F87A7D993}" presName="conn2-1" presStyleLbl="parChTrans1D3" presStyleIdx="3" presStyleCnt="5"/>
      <dgm:spPr/>
    </dgm:pt>
    <dgm:pt modelId="{BA3E5E24-1FA1-4CD0-8101-36B280019F14}" type="pres">
      <dgm:prSet presAssocID="{C25DBAC7-9F88-4547-B996-FD5F87A7D993}" presName="connTx" presStyleLbl="parChTrans1D3" presStyleIdx="3" presStyleCnt="5"/>
      <dgm:spPr/>
    </dgm:pt>
    <dgm:pt modelId="{AB6CB64C-2746-4C9F-A43C-D0B37BD23684}" type="pres">
      <dgm:prSet presAssocID="{DA695F02-3A6D-43D1-8DA0-0DEF2851B8C0}" presName="root2" presStyleCnt="0"/>
      <dgm:spPr/>
    </dgm:pt>
    <dgm:pt modelId="{E7ED1924-2104-417F-8A0B-C6A1A5DE70DA}" type="pres">
      <dgm:prSet presAssocID="{DA695F02-3A6D-43D1-8DA0-0DEF2851B8C0}" presName="LevelTwoTextNode" presStyleLbl="node3" presStyleIdx="3" presStyleCnt="5">
        <dgm:presLayoutVars>
          <dgm:chPref val="3"/>
        </dgm:presLayoutVars>
      </dgm:prSet>
      <dgm:spPr/>
    </dgm:pt>
    <dgm:pt modelId="{3A7EA600-4C98-4217-AF92-079D9DE55B88}" type="pres">
      <dgm:prSet presAssocID="{DA695F02-3A6D-43D1-8DA0-0DEF2851B8C0}" presName="level3hierChild" presStyleCnt="0"/>
      <dgm:spPr/>
    </dgm:pt>
    <dgm:pt modelId="{C97636A6-6C7F-4003-ABCE-305A4B197154}" type="pres">
      <dgm:prSet presAssocID="{B11BA819-603D-4978-BC1D-B03EAF4E943E}" presName="conn2-1" presStyleLbl="parChTrans1D4" presStyleIdx="0" presStyleCnt="3"/>
      <dgm:spPr/>
    </dgm:pt>
    <dgm:pt modelId="{7851666A-5CEC-4C48-8073-F333DDCB457D}" type="pres">
      <dgm:prSet presAssocID="{B11BA819-603D-4978-BC1D-B03EAF4E943E}" presName="connTx" presStyleLbl="parChTrans1D4" presStyleIdx="0" presStyleCnt="3"/>
      <dgm:spPr/>
    </dgm:pt>
    <dgm:pt modelId="{D0A48038-D573-4A93-96B9-C5DC42F948A0}" type="pres">
      <dgm:prSet presAssocID="{C31987A3-5FAE-450F-A4D1-DA52821DE4A4}" presName="root2" presStyleCnt="0"/>
      <dgm:spPr/>
    </dgm:pt>
    <dgm:pt modelId="{16F9585F-46AE-4F03-A3C0-AE1D9B2BA702}" type="pres">
      <dgm:prSet presAssocID="{C31987A3-5FAE-450F-A4D1-DA52821DE4A4}" presName="LevelTwoTextNode" presStyleLbl="node4" presStyleIdx="0" presStyleCnt="3">
        <dgm:presLayoutVars>
          <dgm:chPref val="3"/>
        </dgm:presLayoutVars>
      </dgm:prSet>
      <dgm:spPr/>
    </dgm:pt>
    <dgm:pt modelId="{76F1B1A5-66F2-4457-AC3D-2AC1E3706F37}" type="pres">
      <dgm:prSet presAssocID="{C31987A3-5FAE-450F-A4D1-DA52821DE4A4}" presName="level3hierChild" presStyleCnt="0"/>
      <dgm:spPr/>
    </dgm:pt>
    <dgm:pt modelId="{9CADC3E0-FDA6-4536-8ECF-D8A1ABEE89F9}" type="pres">
      <dgm:prSet presAssocID="{06279AF1-0A64-429D-9B98-9BF2EF029801}" presName="conn2-1" presStyleLbl="parChTrans1D4" presStyleIdx="1" presStyleCnt="3"/>
      <dgm:spPr/>
    </dgm:pt>
    <dgm:pt modelId="{512B2B22-DA69-47C4-A89A-67ED9B5313D7}" type="pres">
      <dgm:prSet presAssocID="{06279AF1-0A64-429D-9B98-9BF2EF029801}" presName="connTx" presStyleLbl="parChTrans1D4" presStyleIdx="1" presStyleCnt="3"/>
      <dgm:spPr/>
    </dgm:pt>
    <dgm:pt modelId="{E81EA917-2336-4819-B670-E628C4375275}" type="pres">
      <dgm:prSet presAssocID="{8A30F4E4-1AAB-4D85-A29A-9EEC6E41C8C9}" presName="root2" presStyleCnt="0"/>
      <dgm:spPr/>
    </dgm:pt>
    <dgm:pt modelId="{C4B2B212-B0A2-4893-A302-E8A489822AE5}" type="pres">
      <dgm:prSet presAssocID="{8A30F4E4-1AAB-4D85-A29A-9EEC6E41C8C9}" presName="LevelTwoTextNode" presStyleLbl="node4" presStyleIdx="1" presStyleCnt="3">
        <dgm:presLayoutVars>
          <dgm:chPref val="3"/>
        </dgm:presLayoutVars>
      </dgm:prSet>
      <dgm:spPr/>
    </dgm:pt>
    <dgm:pt modelId="{096A8067-0201-4039-9501-2A4E423BA8CF}" type="pres">
      <dgm:prSet presAssocID="{8A30F4E4-1AAB-4D85-A29A-9EEC6E41C8C9}" presName="level3hierChild" presStyleCnt="0"/>
      <dgm:spPr/>
    </dgm:pt>
    <dgm:pt modelId="{48351B51-F129-4B8D-AAD0-767FF2C607CC}" type="pres">
      <dgm:prSet presAssocID="{0E04490D-2F2E-4195-AB57-C9BE2A2EBA7A}" presName="conn2-1" presStyleLbl="parChTrans1D4" presStyleIdx="2" presStyleCnt="3"/>
      <dgm:spPr/>
    </dgm:pt>
    <dgm:pt modelId="{9024CCCF-F719-4FD7-9EA2-EF34B1D359D0}" type="pres">
      <dgm:prSet presAssocID="{0E04490D-2F2E-4195-AB57-C9BE2A2EBA7A}" presName="connTx" presStyleLbl="parChTrans1D4" presStyleIdx="2" presStyleCnt="3"/>
      <dgm:spPr/>
    </dgm:pt>
    <dgm:pt modelId="{6FCD3583-CDA4-4894-B4C4-A64B7589784D}" type="pres">
      <dgm:prSet presAssocID="{E877A208-3F55-4A6F-814D-16F15CBA76E3}" presName="root2" presStyleCnt="0"/>
      <dgm:spPr/>
    </dgm:pt>
    <dgm:pt modelId="{403E4377-27A5-44DE-9CC9-7FC17819F259}" type="pres">
      <dgm:prSet presAssocID="{E877A208-3F55-4A6F-814D-16F15CBA76E3}" presName="LevelTwoTextNode" presStyleLbl="node4" presStyleIdx="2" presStyleCnt="3">
        <dgm:presLayoutVars>
          <dgm:chPref val="3"/>
        </dgm:presLayoutVars>
      </dgm:prSet>
      <dgm:spPr/>
    </dgm:pt>
    <dgm:pt modelId="{2C8C055A-FD66-4AA3-9452-522BE71100F6}" type="pres">
      <dgm:prSet presAssocID="{E877A208-3F55-4A6F-814D-16F15CBA76E3}" presName="level3hierChild" presStyleCnt="0"/>
      <dgm:spPr/>
    </dgm:pt>
    <dgm:pt modelId="{431AB359-7BA7-49A1-A899-F1EC572965BE}" type="pres">
      <dgm:prSet presAssocID="{C2B8544A-1542-4B87-A25B-3C07AA30FD96}" presName="conn2-1" presStyleLbl="parChTrans1D2" presStyleIdx="2" presStyleCnt="3"/>
      <dgm:spPr/>
    </dgm:pt>
    <dgm:pt modelId="{38990CBC-75E4-498F-A19E-C2740A0A1186}" type="pres">
      <dgm:prSet presAssocID="{C2B8544A-1542-4B87-A25B-3C07AA30FD96}" presName="connTx" presStyleLbl="parChTrans1D2" presStyleIdx="2" presStyleCnt="3"/>
      <dgm:spPr/>
    </dgm:pt>
    <dgm:pt modelId="{84B70B9F-2641-424F-ADD1-C59363763AB6}" type="pres">
      <dgm:prSet presAssocID="{BB72F5AD-ECB0-4FF6-A014-5B614C041404}" presName="root2" presStyleCnt="0"/>
      <dgm:spPr/>
    </dgm:pt>
    <dgm:pt modelId="{A4252850-5CC5-4AF1-9F67-D45E0E513B56}" type="pres">
      <dgm:prSet presAssocID="{BB72F5AD-ECB0-4FF6-A014-5B614C041404}" presName="LevelTwoTextNode" presStyleLbl="node2" presStyleIdx="2" presStyleCnt="3">
        <dgm:presLayoutVars>
          <dgm:chPref val="3"/>
        </dgm:presLayoutVars>
      </dgm:prSet>
      <dgm:spPr/>
    </dgm:pt>
    <dgm:pt modelId="{BFB32B7C-466D-4B60-A44D-8C69F5CC3179}" type="pres">
      <dgm:prSet presAssocID="{BB72F5AD-ECB0-4FF6-A014-5B614C041404}" presName="level3hierChild" presStyleCnt="0"/>
      <dgm:spPr/>
    </dgm:pt>
    <dgm:pt modelId="{A00B7E92-C0C6-42EF-A9F0-F101790AB986}" type="pres">
      <dgm:prSet presAssocID="{C1341275-F01D-41C1-89C4-921AE71394FB}" presName="conn2-1" presStyleLbl="parChTrans1D3" presStyleIdx="4" presStyleCnt="5"/>
      <dgm:spPr/>
    </dgm:pt>
    <dgm:pt modelId="{EF020DC0-62BA-4B73-8847-8482B6B6D54A}" type="pres">
      <dgm:prSet presAssocID="{C1341275-F01D-41C1-89C4-921AE71394FB}" presName="connTx" presStyleLbl="parChTrans1D3" presStyleIdx="4" presStyleCnt="5"/>
      <dgm:spPr/>
    </dgm:pt>
    <dgm:pt modelId="{DF97D184-F51C-4294-9BAC-AD68E7036FB4}" type="pres">
      <dgm:prSet presAssocID="{65FCE0E5-2F46-4333-A48C-6FF30AF1D5B7}" presName="root2" presStyleCnt="0"/>
      <dgm:spPr/>
    </dgm:pt>
    <dgm:pt modelId="{49FFEA56-25FA-4848-B317-51130F807309}" type="pres">
      <dgm:prSet presAssocID="{65FCE0E5-2F46-4333-A48C-6FF30AF1D5B7}" presName="LevelTwoTextNode" presStyleLbl="node3" presStyleIdx="4" presStyleCnt="5">
        <dgm:presLayoutVars>
          <dgm:chPref val="3"/>
        </dgm:presLayoutVars>
      </dgm:prSet>
      <dgm:spPr/>
    </dgm:pt>
    <dgm:pt modelId="{8368E569-D262-4EB2-9486-E3F7E5C3951C}" type="pres">
      <dgm:prSet presAssocID="{65FCE0E5-2F46-4333-A48C-6FF30AF1D5B7}" presName="level3hierChild" presStyleCnt="0"/>
      <dgm:spPr/>
    </dgm:pt>
  </dgm:ptLst>
  <dgm:cxnLst>
    <dgm:cxn modelId="{A06B9602-0DEC-45F0-92FB-269BE69D0B7C}" type="presOf" srcId="{C25DBAC7-9F88-4547-B996-FD5F87A7D993}" destId="{BA3E5E24-1FA1-4CD0-8101-36B280019F14}" srcOrd="1" destOrd="0" presId="urn:microsoft.com/office/officeart/2005/8/layout/hierarchy2"/>
    <dgm:cxn modelId="{B2966F05-B744-4BEB-863E-F3B32D1562CD}" type="presOf" srcId="{E877A208-3F55-4A6F-814D-16F15CBA76E3}" destId="{403E4377-27A5-44DE-9CC9-7FC17819F259}" srcOrd="0" destOrd="0" presId="urn:microsoft.com/office/officeart/2005/8/layout/hierarchy2"/>
    <dgm:cxn modelId="{83CD0406-42A1-4F61-AAB8-63935A94B460}" srcId="{5F964227-0EDA-4C8A-AB3D-BA1564990214}" destId="{BB72F5AD-ECB0-4FF6-A014-5B614C041404}" srcOrd="2" destOrd="0" parTransId="{C2B8544A-1542-4B87-A25B-3C07AA30FD96}" sibTransId="{B627765B-4E68-43E5-A563-7ACF16AF23E0}"/>
    <dgm:cxn modelId="{0E4D2717-117B-448E-A279-7702F86D7108}" srcId="{DA695F02-3A6D-43D1-8DA0-0DEF2851B8C0}" destId="{C31987A3-5FAE-450F-A4D1-DA52821DE4A4}" srcOrd="0" destOrd="0" parTransId="{B11BA819-603D-4978-BC1D-B03EAF4E943E}" sibTransId="{8316F19A-58D2-4411-9238-E4458BD115FA}"/>
    <dgm:cxn modelId="{EA7F3D23-5370-48ED-9F9A-712306252720}" type="presOf" srcId="{28921759-9E2F-4D58-8303-D91A06A19562}" destId="{322ABE2C-E0D8-426D-A74E-B7DBD5A679D9}" srcOrd="1" destOrd="0" presId="urn:microsoft.com/office/officeart/2005/8/layout/hierarchy2"/>
    <dgm:cxn modelId="{35413536-60B2-4BAC-BAD4-674C3D16CC86}" srcId="{AE0EB132-284A-46E4-B7D5-FD7AFCF08173}" destId="{807DD08A-201A-427D-8970-5208C77C3869}" srcOrd="0" destOrd="0" parTransId="{FDB60BEF-F502-4B7B-B214-9D83A0326B5A}" sibTransId="{264452F9-7040-4FCC-BBAE-41C4BB4BB0FE}"/>
    <dgm:cxn modelId="{9B1E8F3B-9862-4D34-819E-FB96ABE65C2C}" srcId="{5F964227-0EDA-4C8A-AB3D-BA1564990214}" destId="{D246D2E4-54D1-4D69-8FBE-0D5C47E25B17}" srcOrd="1" destOrd="0" parTransId="{66DBD8E4-84F9-49DF-9B34-FE942E9F2616}" sibTransId="{171768CA-792E-4959-AEE8-5F0CEEBAE492}"/>
    <dgm:cxn modelId="{1A495964-F069-4EAE-B373-BB65BD6AE996}" srcId="{DA695F02-3A6D-43D1-8DA0-0DEF2851B8C0}" destId="{E877A208-3F55-4A6F-814D-16F15CBA76E3}" srcOrd="2" destOrd="0" parTransId="{0E04490D-2F2E-4195-AB57-C9BE2A2EBA7A}" sibTransId="{8984F8A7-A0CA-415B-A086-93B50916910D}"/>
    <dgm:cxn modelId="{9AB7AF64-54ED-4F5D-807F-78D6EBB7A633}" type="presOf" srcId="{5291D708-78E4-45E2-AB17-EE2B2978F284}" destId="{C79293E0-D178-4EDC-AA17-73D0B44B752E}" srcOrd="0" destOrd="0" presId="urn:microsoft.com/office/officeart/2005/8/layout/hierarchy2"/>
    <dgm:cxn modelId="{B91A6045-4AF3-4277-B2B4-87233240B534}" type="presOf" srcId="{C2B8544A-1542-4B87-A25B-3C07AA30FD96}" destId="{38990CBC-75E4-498F-A19E-C2740A0A1186}" srcOrd="1" destOrd="0" presId="urn:microsoft.com/office/officeart/2005/8/layout/hierarchy2"/>
    <dgm:cxn modelId="{D5C90947-DCD1-4AA8-AD1B-72B07A674ADF}" type="presOf" srcId="{66DBD8E4-84F9-49DF-9B34-FE942E9F2616}" destId="{B051C941-E888-45AD-B2CD-F35355FB9755}" srcOrd="1" destOrd="0" presId="urn:microsoft.com/office/officeart/2005/8/layout/hierarchy2"/>
    <dgm:cxn modelId="{87D90868-8F40-47B5-B066-1EE8913F22C8}" type="presOf" srcId="{E964C98D-4C42-462F-932C-6C13AE899F72}" destId="{56B9C620-654C-4FB0-B440-4E108F995FB6}" srcOrd="0" destOrd="0" presId="urn:microsoft.com/office/officeart/2005/8/layout/hierarchy2"/>
    <dgm:cxn modelId="{121A3B6B-B30D-44A5-9ADD-3036D3D1D097}" type="presOf" srcId="{DA695F02-3A6D-43D1-8DA0-0DEF2851B8C0}" destId="{E7ED1924-2104-417F-8A0B-C6A1A5DE70DA}" srcOrd="0" destOrd="0" presId="urn:microsoft.com/office/officeart/2005/8/layout/hierarchy2"/>
    <dgm:cxn modelId="{3B859B6B-1FE7-474A-8DC5-1A22946CBE14}" type="presOf" srcId="{06279AF1-0A64-429D-9B98-9BF2EF029801}" destId="{9CADC3E0-FDA6-4536-8ECF-D8A1ABEE89F9}" srcOrd="0" destOrd="0" presId="urn:microsoft.com/office/officeart/2005/8/layout/hierarchy2"/>
    <dgm:cxn modelId="{43C4264F-C634-40D0-86A6-BF25D2A8A247}" srcId="{D246D2E4-54D1-4D69-8FBE-0D5C47E25B17}" destId="{DA695F02-3A6D-43D1-8DA0-0DEF2851B8C0}" srcOrd="1" destOrd="0" parTransId="{C25DBAC7-9F88-4547-B996-FD5F87A7D993}" sibTransId="{6FF2F6DE-3E23-4FEE-B117-5FDEF2C3A369}"/>
    <dgm:cxn modelId="{D9536B50-45A7-47A3-9852-B09B6B0F486C}" type="presOf" srcId="{59875835-089C-4038-83EC-6C765F5C0FEE}" destId="{B4BFE90A-694A-4E8B-BFC4-A9950E385B4E}" srcOrd="1" destOrd="0" presId="urn:microsoft.com/office/officeart/2005/8/layout/hierarchy2"/>
    <dgm:cxn modelId="{4E3B8750-F5A4-4773-A928-227C7C852590}" type="presOf" srcId="{B11BA819-603D-4978-BC1D-B03EAF4E943E}" destId="{C97636A6-6C7F-4003-ABCE-305A4B197154}" srcOrd="0" destOrd="0" presId="urn:microsoft.com/office/officeart/2005/8/layout/hierarchy2"/>
    <dgm:cxn modelId="{8B1B9B74-4BB6-4C2E-934B-99E28D5EB9CB}" srcId="{AE0EB132-284A-46E4-B7D5-FD7AFCF08173}" destId="{CD109643-7A35-415B-B43D-BDFE517159B2}" srcOrd="1" destOrd="0" parTransId="{59875835-089C-4038-83EC-6C765F5C0FEE}" sibTransId="{046819AA-6482-4F63-89B6-6E88512873A2}"/>
    <dgm:cxn modelId="{2B24DC57-E921-4044-A18F-28615E15C619}" type="presOf" srcId="{06279AF1-0A64-429D-9B98-9BF2EF029801}" destId="{512B2B22-DA69-47C4-A89A-67ED9B5313D7}" srcOrd="1" destOrd="0" presId="urn:microsoft.com/office/officeart/2005/8/layout/hierarchy2"/>
    <dgm:cxn modelId="{F31D0779-EB77-4DAA-A787-6E1231D96FCD}" type="presOf" srcId="{D246D2E4-54D1-4D69-8FBE-0D5C47E25B17}" destId="{E33D4140-E6B8-4C61-BD76-7A1E97B1DF72}" srcOrd="0" destOrd="0" presId="urn:microsoft.com/office/officeart/2005/8/layout/hierarchy2"/>
    <dgm:cxn modelId="{5A437D5A-2449-4D7D-B6FA-77DE03DCD2B5}" srcId="{D246D2E4-54D1-4D69-8FBE-0D5C47E25B17}" destId="{E964C98D-4C42-462F-932C-6C13AE899F72}" srcOrd="0" destOrd="0" parTransId="{5291D708-78E4-45E2-AB17-EE2B2978F284}" sibTransId="{031B96F7-44B5-4EBC-A478-8F2FC2E5DAA0}"/>
    <dgm:cxn modelId="{38555782-8B79-4B94-B30A-95997070D988}" type="presOf" srcId="{5F964227-0EDA-4C8A-AB3D-BA1564990214}" destId="{F8BFA7AE-4B45-4D9B-8EA9-347D1EC1F8B9}" srcOrd="0" destOrd="0" presId="urn:microsoft.com/office/officeart/2005/8/layout/hierarchy2"/>
    <dgm:cxn modelId="{15F70084-4097-445B-BB68-0E61FF2BF55F}" type="presOf" srcId="{CD109643-7A35-415B-B43D-BDFE517159B2}" destId="{319557EE-C44A-4A44-AB98-FE7B7D9DF7A2}" srcOrd="0" destOrd="0" presId="urn:microsoft.com/office/officeart/2005/8/layout/hierarchy2"/>
    <dgm:cxn modelId="{37D8FF84-C43C-433D-8951-4D03E04057C7}" type="presOf" srcId="{0E04490D-2F2E-4195-AB57-C9BE2A2EBA7A}" destId="{9024CCCF-F719-4FD7-9EA2-EF34B1D359D0}" srcOrd="1" destOrd="0" presId="urn:microsoft.com/office/officeart/2005/8/layout/hierarchy2"/>
    <dgm:cxn modelId="{A2034E85-D845-42ED-9003-5094E173771C}" type="presOf" srcId="{FDB60BEF-F502-4B7B-B214-9D83A0326B5A}" destId="{4A63D4F4-5F78-4470-BF3E-03063D5A48BD}" srcOrd="0" destOrd="0" presId="urn:microsoft.com/office/officeart/2005/8/layout/hierarchy2"/>
    <dgm:cxn modelId="{15ABA285-D57B-43F2-864F-256AAF6D246B}" type="presOf" srcId="{C1341275-F01D-41C1-89C4-921AE71394FB}" destId="{A00B7E92-C0C6-42EF-A9F0-F101790AB986}" srcOrd="0" destOrd="0" presId="urn:microsoft.com/office/officeart/2005/8/layout/hierarchy2"/>
    <dgm:cxn modelId="{79F5F986-0D31-4740-8562-CBE56332003E}" type="presOf" srcId="{0E04490D-2F2E-4195-AB57-C9BE2A2EBA7A}" destId="{48351B51-F129-4B8D-AAD0-767FF2C607CC}" srcOrd="0" destOrd="0" presId="urn:microsoft.com/office/officeart/2005/8/layout/hierarchy2"/>
    <dgm:cxn modelId="{EE0F3487-681E-4CCE-9726-FB4354E83C1F}" type="presOf" srcId="{AE0EB132-284A-46E4-B7D5-FD7AFCF08173}" destId="{B250AC33-EC6C-463D-9DD2-41EF4A70DD59}" srcOrd="0" destOrd="0" presId="urn:microsoft.com/office/officeart/2005/8/layout/hierarchy2"/>
    <dgm:cxn modelId="{59929587-4450-4A7A-8E00-AA21E4712DBA}" type="presOf" srcId="{66DBD8E4-84F9-49DF-9B34-FE942E9F2616}" destId="{8EA60B1D-0678-4E78-A09B-B8D66B8A46FA}" srcOrd="0" destOrd="0" presId="urn:microsoft.com/office/officeart/2005/8/layout/hierarchy2"/>
    <dgm:cxn modelId="{B3A6408B-4D48-4CEA-B7E4-45CC1722C04D}" type="presOf" srcId="{59875835-089C-4038-83EC-6C765F5C0FEE}" destId="{853F92E4-83F8-4082-9C47-137316206EA2}" srcOrd="0" destOrd="0" presId="urn:microsoft.com/office/officeart/2005/8/layout/hierarchy2"/>
    <dgm:cxn modelId="{A6C7F491-86C4-402F-95D3-A7E7B53FE5FF}" type="presOf" srcId="{28921759-9E2F-4D58-8303-D91A06A19562}" destId="{55275757-389B-4938-B6D3-8DE973BD54D1}" srcOrd="0" destOrd="0" presId="urn:microsoft.com/office/officeart/2005/8/layout/hierarchy2"/>
    <dgm:cxn modelId="{9602B995-A2D2-4BA8-AADF-7FC8C446F0F2}" type="presOf" srcId="{B11BA819-603D-4978-BC1D-B03EAF4E943E}" destId="{7851666A-5CEC-4C48-8073-F333DDCB457D}" srcOrd="1" destOrd="0" presId="urn:microsoft.com/office/officeart/2005/8/layout/hierarchy2"/>
    <dgm:cxn modelId="{CD794399-AAC6-44B8-B1B3-34F11D84E33A}" srcId="{CF4E9F97-1785-4485-A15A-E15AC1C1BCCD}" destId="{5F964227-0EDA-4C8A-AB3D-BA1564990214}" srcOrd="0" destOrd="0" parTransId="{C70A44E8-9ACC-4FCA-8404-D8510F9D128F}" sibTransId="{74A3FB49-9D06-49A5-8D98-3D6513F75117}"/>
    <dgm:cxn modelId="{19E95099-F422-4AF6-88E8-F0716E193FE8}" srcId="{BB72F5AD-ECB0-4FF6-A014-5B614C041404}" destId="{65FCE0E5-2F46-4333-A48C-6FF30AF1D5B7}" srcOrd="0" destOrd="0" parTransId="{C1341275-F01D-41C1-89C4-921AE71394FB}" sibTransId="{A7C7FB59-907C-4C48-A2AE-4A44B734FECB}"/>
    <dgm:cxn modelId="{13C5579A-C426-4999-8A2C-CC8752CC6801}" type="presOf" srcId="{FDB60BEF-F502-4B7B-B214-9D83A0326B5A}" destId="{7890672D-768C-4ED9-B9DD-83AE1FDFA642}" srcOrd="1" destOrd="0" presId="urn:microsoft.com/office/officeart/2005/8/layout/hierarchy2"/>
    <dgm:cxn modelId="{172DEB9E-EF80-4339-B2E6-30893DEC015A}" type="presOf" srcId="{8A30F4E4-1AAB-4D85-A29A-9EEC6E41C8C9}" destId="{C4B2B212-B0A2-4893-A302-E8A489822AE5}" srcOrd="0" destOrd="0" presId="urn:microsoft.com/office/officeart/2005/8/layout/hierarchy2"/>
    <dgm:cxn modelId="{9F6938A1-096D-45AC-98F2-5C7A5E2D90BA}" type="presOf" srcId="{C2B8544A-1542-4B87-A25B-3C07AA30FD96}" destId="{431AB359-7BA7-49A1-A899-F1EC572965BE}" srcOrd="0" destOrd="0" presId="urn:microsoft.com/office/officeart/2005/8/layout/hierarchy2"/>
    <dgm:cxn modelId="{E82D69A5-741B-47DB-ADDB-FCA420356317}" type="presOf" srcId="{65FCE0E5-2F46-4333-A48C-6FF30AF1D5B7}" destId="{49FFEA56-25FA-4848-B317-51130F807309}" srcOrd="0" destOrd="0" presId="urn:microsoft.com/office/officeart/2005/8/layout/hierarchy2"/>
    <dgm:cxn modelId="{A0B8D7BA-FB39-4B84-AD54-72D09AF32839}" type="presOf" srcId="{C31987A3-5FAE-450F-A4D1-DA52821DE4A4}" destId="{16F9585F-46AE-4F03-A3C0-AE1D9B2BA702}" srcOrd="0" destOrd="0" presId="urn:microsoft.com/office/officeart/2005/8/layout/hierarchy2"/>
    <dgm:cxn modelId="{61004DC7-7379-40EB-BF62-72B49D322162}" type="presOf" srcId="{C1341275-F01D-41C1-89C4-921AE71394FB}" destId="{EF020DC0-62BA-4B73-8847-8482B6B6D54A}" srcOrd="1" destOrd="0" presId="urn:microsoft.com/office/officeart/2005/8/layout/hierarchy2"/>
    <dgm:cxn modelId="{BC6ACECD-87F0-4693-8830-C05C87C3F035}" type="presOf" srcId="{5291D708-78E4-45E2-AB17-EE2B2978F284}" destId="{82C405C6-BB1E-4698-8FF1-B6FDEBAB00E6}" srcOrd="1" destOrd="0" presId="urn:microsoft.com/office/officeart/2005/8/layout/hierarchy2"/>
    <dgm:cxn modelId="{2BF4A7CE-55AA-442B-831B-22230FABB1E0}" type="presOf" srcId="{BB72F5AD-ECB0-4FF6-A014-5B614C041404}" destId="{A4252850-5CC5-4AF1-9F67-D45E0E513B56}" srcOrd="0" destOrd="0" presId="urn:microsoft.com/office/officeart/2005/8/layout/hierarchy2"/>
    <dgm:cxn modelId="{0047EDCF-46F6-4BCA-8534-BEC19838198F}" type="presOf" srcId="{CF4E9F97-1785-4485-A15A-E15AC1C1BCCD}" destId="{514FB412-5F4D-4815-85A7-65681F22CB16}" srcOrd="0" destOrd="0" presId="urn:microsoft.com/office/officeart/2005/8/layout/hierarchy2"/>
    <dgm:cxn modelId="{634936F4-4B42-44B7-BD51-E1ACF90BABD3}" srcId="{DA695F02-3A6D-43D1-8DA0-0DEF2851B8C0}" destId="{8A30F4E4-1AAB-4D85-A29A-9EEC6E41C8C9}" srcOrd="1" destOrd="0" parTransId="{06279AF1-0A64-429D-9B98-9BF2EF029801}" sibTransId="{6D2B2D81-2A5D-491B-9904-EC1023913009}"/>
    <dgm:cxn modelId="{401CBEF6-B841-4BEA-B3FA-086E05C2E597}" srcId="{5F964227-0EDA-4C8A-AB3D-BA1564990214}" destId="{AE0EB132-284A-46E4-B7D5-FD7AFCF08173}" srcOrd="0" destOrd="0" parTransId="{28921759-9E2F-4D58-8303-D91A06A19562}" sibTransId="{EC947514-428E-42BC-832A-A8216D57D908}"/>
    <dgm:cxn modelId="{0AF176F9-9C0A-4C00-A77F-C0532E8E9E44}" type="presOf" srcId="{807DD08A-201A-427D-8970-5208C77C3869}" destId="{65AC6A71-EA7F-4630-B8AD-E4EC1502CB3F}" srcOrd="0" destOrd="0" presId="urn:microsoft.com/office/officeart/2005/8/layout/hierarchy2"/>
    <dgm:cxn modelId="{A58D8BFA-D8DD-4B22-AFD4-83734461F0FE}" type="presOf" srcId="{C25DBAC7-9F88-4547-B996-FD5F87A7D993}" destId="{E77187BD-690B-423B-8DAB-EBA282FA2CE1}" srcOrd="0" destOrd="0" presId="urn:microsoft.com/office/officeart/2005/8/layout/hierarchy2"/>
    <dgm:cxn modelId="{200A6E43-127A-4BC6-A683-349BF89E6157}" type="presParOf" srcId="{514FB412-5F4D-4815-85A7-65681F22CB16}" destId="{45262C47-38C8-41A1-BB69-2298D9CC1776}" srcOrd="0" destOrd="0" presId="urn:microsoft.com/office/officeart/2005/8/layout/hierarchy2"/>
    <dgm:cxn modelId="{00569918-497D-438F-9FF6-D64B14EA9387}" type="presParOf" srcId="{45262C47-38C8-41A1-BB69-2298D9CC1776}" destId="{F8BFA7AE-4B45-4D9B-8EA9-347D1EC1F8B9}" srcOrd="0" destOrd="0" presId="urn:microsoft.com/office/officeart/2005/8/layout/hierarchy2"/>
    <dgm:cxn modelId="{7243588F-C98E-4E5A-B6C3-BF6CC0D7F782}" type="presParOf" srcId="{45262C47-38C8-41A1-BB69-2298D9CC1776}" destId="{D3366E80-255F-46C8-A610-95B4CB9423E1}" srcOrd="1" destOrd="0" presId="urn:microsoft.com/office/officeart/2005/8/layout/hierarchy2"/>
    <dgm:cxn modelId="{450CB05B-98C4-4283-83F8-6F6D9EFF3FD8}" type="presParOf" srcId="{D3366E80-255F-46C8-A610-95B4CB9423E1}" destId="{55275757-389B-4938-B6D3-8DE973BD54D1}" srcOrd="0" destOrd="0" presId="urn:microsoft.com/office/officeart/2005/8/layout/hierarchy2"/>
    <dgm:cxn modelId="{7673FD98-C124-4C0F-B551-2C6DFE691873}" type="presParOf" srcId="{55275757-389B-4938-B6D3-8DE973BD54D1}" destId="{322ABE2C-E0D8-426D-A74E-B7DBD5A679D9}" srcOrd="0" destOrd="0" presId="urn:microsoft.com/office/officeart/2005/8/layout/hierarchy2"/>
    <dgm:cxn modelId="{D8A3B604-C403-47CB-8641-0107D90C8D29}" type="presParOf" srcId="{D3366E80-255F-46C8-A610-95B4CB9423E1}" destId="{85DEAA6A-AFF3-4BFA-A510-017594B886AA}" srcOrd="1" destOrd="0" presId="urn:microsoft.com/office/officeart/2005/8/layout/hierarchy2"/>
    <dgm:cxn modelId="{7D7AE7D1-47C2-48A3-A1F8-D73024612E59}" type="presParOf" srcId="{85DEAA6A-AFF3-4BFA-A510-017594B886AA}" destId="{B250AC33-EC6C-463D-9DD2-41EF4A70DD59}" srcOrd="0" destOrd="0" presId="urn:microsoft.com/office/officeart/2005/8/layout/hierarchy2"/>
    <dgm:cxn modelId="{8F1A1621-003B-4C5E-85CA-27EBD46A5DC6}" type="presParOf" srcId="{85DEAA6A-AFF3-4BFA-A510-017594B886AA}" destId="{308101A6-FD3C-41C0-B4E7-3E15B27FEF9E}" srcOrd="1" destOrd="0" presId="urn:microsoft.com/office/officeart/2005/8/layout/hierarchy2"/>
    <dgm:cxn modelId="{6F02506F-734A-4661-BE19-DB20B5A3406E}" type="presParOf" srcId="{308101A6-FD3C-41C0-B4E7-3E15B27FEF9E}" destId="{4A63D4F4-5F78-4470-BF3E-03063D5A48BD}" srcOrd="0" destOrd="0" presId="urn:microsoft.com/office/officeart/2005/8/layout/hierarchy2"/>
    <dgm:cxn modelId="{F595DE72-B560-4322-85D4-2AF3237B55CC}" type="presParOf" srcId="{4A63D4F4-5F78-4470-BF3E-03063D5A48BD}" destId="{7890672D-768C-4ED9-B9DD-83AE1FDFA642}" srcOrd="0" destOrd="0" presId="urn:microsoft.com/office/officeart/2005/8/layout/hierarchy2"/>
    <dgm:cxn modelId="{61C2475A-3D5F-436F-9D92-D0246A488B3D}" type="presParOf" srcId="{308101A6-FD3C-41C0-B4E7-3E15B27FEF9E}" destId="{8DA5D20D-84D0-4C90-B689-9231486E2DE7}" srcOrd="1" destOrd="0" presId="urn:microsoft.com/office/officeart/2005/8/layout/hierarchy2"/>
    <dgm:cxn modelId="{E2F44317-9802-46F5-A0A9-EE9D39F6F0E7}" type="presParOf" srcId="{8DA5D20D-84D0-4C90-B689-9231486E2DE7}" destId="{65AC6A71-EA7F-4630-B8AD-E4EC1502CB3F}" srcOrd="0" destOrd="0" presId="urn:microsoft.com/office/officeart/2005/8/layout/hierarchy2"/>
    <dgm:cxn modelId="{BFC14133-FA21-41E9-BFD4-32800184A24E}" type="presParOf" srcId="{8DA5D20D-84D0-4C90-B689-9231486E2DE7}" destId="{D84980D0-A3E7-411D-9948-FD845BF33F00}" srcOrd="1" destOrd="0" presId="urn:microsoft.com/office/officeart/2005/8/layout/hierarchy2"/>
    <dgm:cxn modelId="{9B71AA36-8175-4562-ABCB-FD469390445A}" type="presParOf" srcId="{308101A6-FD3C-41C0-B4E7-3E15B27FEF9E}" destId="{853F92E4-83F8-4082-9C47-137316206EA2}" srcOrd="2" destOrd="0" presId="urn:microsoft.com/office/officeart/2005/8/layout/hierarchy2"/>
    <dgm:cxn modelId="{38C4B5D2-36D6-4686-A9F6-0EE37DAFF2C4}" type="presParOf" srcId="{853F92E4-83F8-4082-9C47-137316206EA2}" destId="{B4BFE90A-694A-4E8B-BFC4-A9950E385B4E}" srcOrd="0" destOrd="0" presId="urn:microsoft.com/office/officeart/2005/8/layout/hierarchy2"/>
    <dgm:cxn modelId="{324A17E8-C827-46D1-B2B3-0C5907A6604B}" type="presParOf" srcId="{308101A6-FD3C-41C0-B4E7-3E15B27FEF9E}" destId="{3A0983D0-2CDD-487E-9FD5-AC694861CD1E}" srcOrd="3" destOrd="0" presId="urn:microsoft.com/office/officeart/2005/8/layout/hierarchy2"/>
    <dgm:cxn modelId="{8FB25520-5DFF-4C51-A4A0-541EFFB398A5}" type="presParOf" srcId="{3A0983D0-2CDD-487E-9FD5-AC694861CD1E}" destId="{319557EE-C44A-4A44-AB98-FE7B7D9DF7A2}" srcOrd="0" destOrd="0" presId="urn:microsoft.com/office/officeart/2005/8/layout/hierarchy2"/>
    <dgm:cxn modelId="{E88CE598-9AEE-4128-B958-8EAEB49F6E0E}" type="presParOf" srcId="{3A0983D0-2CDD-487E-9FD5-AC694861CD1E}" destId="{5A8553F3-DE08-4CFA-8285-4C3E848839A1}" srcOrd="1" destOrd="0" presId="urn:microsoft.com/office/officeart/2005/8/layout/hierarchy2"/>
    <dgm:cxn modelId="{8FDD1EA2-A009-43FE-ACAC-A7C7D909B260}" type="presParOf" srcId="{D3366E80-255F-46C8-A610-95B4CB9423E1}" destId="{8EA60B1D-0678-4E78-A09B-B8D66B8A46FA}" srcOrd="2" destOrd="0" presId="urn:microsoft.com/office/officeart/2005/8/layout/hierarchy2"/>
    <dgm:cxn modelId="{C5CDA1AD-30DC-4118-84A5-5D7BEAA02BFD}" type="presParOf" srcId="{8EA60B1D-0678-4E78-A09B-B8D66B8A46FA}" destId="{B051C941-E888-45AD-B2CD-F35355FB9755}" srcOrd="0" destOrd="0" presId="urn:microsoft.com/office/officeart/2005/8/layout/hierarchy2"/>
    <dgm:cxn modelId="{829CE156-6AA6-4875-88C7-7C5255FDFBE9}" type="presParOf" srcId="{D3366E80-255F-46C8-A610-95B4CB9423E1}" destId="{7190AEB8-98EF-4F05-A9AD-78550880346B}" srcOrd="3" destOrd="0" presId="urn:microsoft.com/office/officeart/2005/8/layout/hierarchy2"/>
    <dgm:cxn modelId="{1BFB6E4C-7F50-4476-A6BE-591E7E6E2561}" type="presParOf" srcId="{7190AEB8-98EF-4F05-A9AD-78550880346B}" destId="{E33D4140-E6B8-4C61-BD76-7A1E97B1DF72}" srcOrd="0" destOrd="0" presId="urn:microsoft.com/office/officeart/2005/8/layout/hierarchy2"/>
    <dgm:cxn modelId="{98DB237C-B2A4-4B3A-A2E0-93FFB08F0B71}" type="presParOf" srcId="{7190AEB8-98EF-4F05-A9AD-78550880346B}" destId="{2C80D9B7-25AA-40AF-8974-92E6E4D3AC52}" srcOrd="1" destOrd="0" presId="urn:microsoft.com/office/officeart/2005/8/layout/hierarchy2"/>
    <dgm:cxn modelId="{572762C5-76AE-46DF-8396-454D279F15D7}" type="presParOf" srcId="{2C80D9B7-25AA-40AF-8974-92E6E4D3AC52}" destId="{C79293E0-D178-4EDC-AA17-73D0B44B752E}" srcOrd="0" destOrd="0" presId="urn:microsoft.com/office/officeart/2005/8/layout/hierarchy2"/>
    <dgm:cxn modelId="{CD24A7F1-1045-4BB0-990E-279A07019AD7}" type="presParOf" srcId="{C79293E0-D178-4EDC-AA17-73D0B44B752E}" destId="{82C405C6-BB1E-4698-8FF1-B6FDEBAB00E6}" srcOrd="0" destOrd="0" presId="urn:microsoft.com/office/officeart/2005/8/layout/hierarchy2"/>
    <dgm:cxn modelId="{365D05FD-92EB-4F61-8123-A4C4FB372E0F}" type="presParOf" srcId="{2C80D9B7-25AA-40AF-8974-92E6E4D3AC52}" destId="{1CC11606-2CCE-4F7C-9F2D-1180AEDE88BB}" srcOrd="1" destOrd="0" presId="urn:microsoft.com/office/officeart/2005/8/layout/hierarchy2"/>
    <dgm:cxn modelId="{C158D46F-D5C1-4839-84F6-2EDFBF1850C2}" type="presParOf" srcId="{1CC11606-2CCE-4F7C-9F2D-1180AEDE88BB}" destId="{56B9C620-654C-4FB0-B440-4E108F995FB6}" srcOrd="0" destOrd="0" presId="urn:microsoft.com/office/officeart/2005/8/layout/hierarchy2"/>
    <dgm:cxn modelId="{BA44AB4F-25BA-411E-BD62-161BED0660B7}" type="presParOf" srcId="{1CC11606-2CCE-4F7C-9F2D-1180AEDE88BB}" destId="{40755FEA-D61A-4BC4-BA12-4EC2BCBE4F82}" srcOrd="1" destOrd="0" presId="urn:microsoft.com/office/officeart/2005/8/layout/hierarchy2"/>
    <dgm:cxn modelId="{63A0487C-1755-47D3-AAD4-91B6795B40A0}" type="presParOf" srcId="{2C80D9B7-25AA-40AF-8974-92E6E4D3AC52}" destId="{E77187BD-690B-423B-8DAB-EBA282FA2CE1}" srcOrd="2" destOrd="0" presId="urn:microsoft.com/office/officeart/2005/8/layout/hierarchy2"/>
    <dgm:cxn modelId="{0D02C75A-DA12-4C71-95B8-3FEBA5ADCE4F}" type="presParOf" srcId="{E77187BD-690B-423B-8DAB-EBA282FA2CE1}" destId="{BA3E5E24-1FA1-4CD0-8101-36B280019F14}" srcOrd="0" destOrd="0" presId="urn:microsoft.com/office/officeart/2005/8/layout/hierarchy2"/>
    <dgm:cxn modelId="{F8CDC129-7F6D-4578-9B9A-472491EF33C1}" type="presParOf" srcId="{2C80D9B7-25AA-40AF-8974-92E6E4D3AC52}" destId="{AB6CB64C-2746-4C9F-A43C-D0B37BD23684}" srcOrd="3" destOrd="0" presId="urn:microsoft.com/office/officeart/2005/8/layout/hierarchy2"/>
    <dgm:cxn modelId="{C0CEEB6F-8EDA-4B79-983C-E2296E14FA4D}" type="presParOf" srcId="{AB6CB64C-2746-4C9F-A43C-D0B37BD23684}" destId="{E7ED1924-2104-417F-8A0B-C6A1A5DE70DA}" srcOrd="0" destOrd="0" presId="urn:microsoft.com/office/officeart/2005/8/layout/hierarchy2"/>
    <dgm:cxn modelId="{8938145C-DE1F-45C6-B1E8-639BD365B98D}" type="presParOf" srcId="{AB6CB64C-2746-4C9F-A43C-D0B37BD23684}" destId="{3A7EA600-4C98-4217-AF92-079D9DE55B88}" srcOrd="1" destOrd="0" presId="urn:microsoft.com/office/officeart/2005/8/layout/hierarchy2"/>
    <dgm:cxn modelId="{AB00EFE0-E793-4434-8D44-085ACCF231ED}" type="presParOf" srcId="{3A7EA600-4C98-4217-AF92-079D9DE55B88}" destId="{C97636A6-6C7F-4003-ABCE-305A4B197154}" srcOrd="0" destOrd="0" presId="urn:microsoft.com/office/officeart/2005/8/layout/hierarchy2"/>
    <dgm:cxn modelId="{1FBA7933-9B94-4DFA-B748-94D7514415CC}" type="presParOf" srcId="{C97636A6-6C7F-4003-ABCE-305A4B197154}" destId="{7851666A-5CEC-4C48-8073-F333DDCB457D}" srcOrd="0" destOrd="0" presId="urn:microsoft.com/office/officeart/2005/8/layout/hierarchy2"/>
    <dgm:cxn modelId="{31B8A123-A6B3-4916-BCED-99E348B66C1A}" type="presParOf" srcId="{3A7EA600-4C98-4217-AF92-079D9DE55B88}" destId="{D0A48038-D573-4A93-96B9-C5DC42F948A0}" srcOrd="1" destOrd="0" presId="urn:microsoft.com/office/officeart/2005/8/layout/hierarchy2"/>
    <dgm:cxn modelId="{5FC5491D-F0FE-4C7C-B889-E9771FA23AFB}" type="presParOf" srcId="{D0A48038-D573-4A93-96B9-C5DC42F948A0}" destId="{16F9585F-46AE-4F03-A3C0-AE1D9B2BA702}" srcOrd="0" destOrd="0" presId="urn:microsoft.com/office/officeart/2005/8/layout/hierarchy2"/>
    <dgm:cxn modelId="{FD6FBDAC-6526-402D-8A40-5A64DC636881}" type="presParOf" srcId="{D0A48038-D573-4A93-96B9-C5DC42F948A0}" destId="{76F1B1A5-66F2-4457-AC3D-2AC1E3706F37}" srcOrd="1" destOrd="0" presId="urn:microsoft.com/office/officeart/2005/8/layout/hierarchy2"/>
    <dgm:cxn modelId="{F5137EF3-8ED5-4460-86D6-8F4E39EF3579}" type="presParOf" srcId="{3A7EA600-4C98-4217-AF92-079D9DE55B88}" destId="{9CADC3E0-FDA6-4536-8ECF-D8A1ABEE89F9}" srcOrd="2" destOrd="0" presId="urn:microsoft.com/office/officeart/2005/8/layout/hierarchy2"/>
    <dgm:cxn modelId="{B342F463-FFE4-41CE-8725-0AF90EF1CA79}" type="presParOf" srcId="{9CADC3E0-FDA6-4536-8ECF-D8A1ABEE89F9}" destId="{512B2B22-DA69-47C4-A89A-67ED9B5313D7}" srcOrd="0" destOrd="0" presId="urn:microsoft.com/office/officeart/2005/8/layout/hierarchy2"/>
    <dgm:cxn modelId="{37762DB2-8CC3-41F2-AD8E-7A571450DA16}" type="presParOf" srcId="{3A7EA600-4C98-4217-AF92-079D9DE55B88}" destId="{E81EA917-2336-4819-B670-E628C4375275}" srcOrd="3" destOrd="0" presId="urn:microsoft.com/office/officeart/2005/8/layout/hierarchy2"/>
    <dgm:cxn modelId="{7BF118B4-82A5-4632-A9A6-D6B29BB7CEA6}" type="presParOf" srcId="{E81EA917-2336-4819-B670-E628C4375275}" destId="{C4B2B212-B0A2-4893-A302-E8A489822AE5}" srcOrd="0" destOrd="0" presId="urn:microsoft.com/office/officeart/2005/8/layout/hierarchy2"/>
    <dgm:cxn modelId="{30A52379-5F45-4157-B64F-89F93DECEF0A}" type="presParOf" srcId="{E81EA917-2336-4819-B670-E628C4375275}" destId="{096A8067-0201-4039-9501-2A4E423BA8CF}" srcOrd="1" destOrd="0" presId="urn:microsoft.com/office/officeart/2005/8/layout/hierarchy2"/>
    <dgm:cxn modelId="{396F2BF6-1D9D-4037-BD03-A7CBE40E1693}" type="presParOf" srcId="{3A7EA600-4C98-4217-AF92-079D9DE55B88}" destId="{48351B51-F129-4B8D-AAD0-767FF2C607CC}" srcOrd="4" destOrd="0" presId="urn:microsoft.com/office/officeart/2005/8/layout/hierarchy2"/>
    <dgm:cxn modelId="{5D99A150-A397-48BB-A3D2-2C429364E069}" type="presParOf" srcId="{48351B51-F129-4B8D-AAD0-767FF2C607CC}" destId="{9024CCCF-F719-4FD7-9EA2-EF34B1D359D0}" srcOrd="0" destOrd="0" presId="urn:microsoft.com/office/officeart/2005/8/layout/hierarchy2"/>
    <dgm:cxn modelId="{D707B31C-DE41-4003-86AF-DC8107EBDE49}" type="presParOf" srcId="{3A7EA600-4C98-4217-AF92-079D9DE55B88}" destId="{6FCD3583-CDA4-4894-B4C4-A64B7589784D}" srcOrd="5" destOrd="0" presId="urn:microsoft.com/office/officeart/2005/8/layout/hierarchy2"/>
    <dgm:cxn modelId="{5312403B-39AF-462C-B5AE-B5FE34093EB9}" type="presParOf" srcId="{6FCD3583-CDA4-4894-B4C4-A64B7589784D}" destId="{403E4377-27A5-44DE-9CC9-7FC17819F259}" srcOrd="0" destOrd="0" presId="urn:microsoft.com/office/officeart/2005/8/layout/hierarchy2"/>
    <dgm:cxn modelId="{30CC68A2-8709-4AE1-909B-FED1F2815A58}" type="presParOf" srcId="{6FCD3583-CDA4-4894-B4C4-A64B7589784D}" destId="{2C8C055A-FD66-4AA3-9452-522BE71100F6}" srcOrd="1" destOrd="0" presId="urn:microsoft.com/office/officeart/2005/8/layout/hierarchy2"/>
    <dgm:cxn modelId="{9F085B7D-0B36-4A9F-B1A6-BB58F223AA9F}" type="presParOf" srcId="{D3366E80-255F-46C8-A610-95B4CB9423E1}" destId="{431AB359-7BA7-49A1-A899-F1EC572965BE}" srcOrd="4" destOrd="0" presId="urn:microsoft.com/office/officeart/2005/8/layout/hierarchy2"/>
    <dgm:cxn modelId="{4D29BBF3-1342-44D5-8AC4-98E3E6CC75A9}" type="presParOf" srcId="{431AB359-7BA7-49A1-A899-F1EC572965BE}" destId="{38990CBC-75E4-498F-A19E-C2740A0A1186}" srcOrd="0" destOrd="0" presId="urn:microsoft.com/office/officeart/2005/8/layout/hierarchy2"/>
    <dgm:cxn modelId="{EE59FEB7-928F-476A-B3A1-9FA08FC7FAA1}" type="presParOf" srcId="{D3366E80-255F-46C8-A610-95B4CB9423E1}" destId="{84B70B9F-2641-424F-ADD1-C59363763AB6}" srcOrd="5" destOrd="0" presId="urn:microsoft.com/office/officeart/2005/8/layout/hierarchy2"/>
    <dgm:cxn modelId="{61B45A1D-AF79-408C-B9A5-9DF36B789F0A}" type="presParOf" srcId="{84B70B9F-2641-424F-ADD1-C59363763AB6}" destId="{A4252850-5CC5-4AF1-9F67-D45E0E513B56}" srcOrd="0" destOrd="0" presId="urn:microsoft.com/office/officeart/2005/8/layout/hierarchy2"/>
    <dgm:cxn modelId="{EA01954F-6DE7-494E-91DE-FA2D62F1AEDA}" type="presParOf" srcId="{84B70B9F-2641-424F-ADD1-C59363763AB6}" destId="{BFB32B7C-466D-4B60-A44D-8C69F5CC3179}" srcOrd="1" destOrd="0" presId="urn:microsoft.com/office/officeart/2005/8/layout/hierarchy2"/>
    <dgm:cxn modelId="{F0787A48-D726-4045-B35A-0BB2982B9B24}" type="presParOf" srcId="{BFB32B7C-466D-4B60-A44D-8C69F5CC3179}" destId="{A00B7E92-C0C6-42EF-A9F0-F101790AB986}" srcOrd="0" destOrd="0" presId="urn:microsoft.com/office/officeart/2005/8/layout/hierarchy2"/>
    <dgm:cxn modelId="{5C4E9C28-A3F0-43FB-9E63-942A59D9243E}" type="presParOf" srcId="{A00B7E92-C0C6-42EF-A9F0-F101790AB986}" destId="{EF020DC0-62BA-4B73-8847-8482B6B6D54A}" srcOrd="0" destOrd="0" presId="urn:microsoft.com/office/officeart/2005/8/layout/hierarchy2"/>
    <dgm:cxn modelId="{B9F3BE0A-E039-4BE7-951C-836366B8FFE8}" type="presParOf" srcId="{BFB32B7C-466D-4B60-A44D-8C69F5CC3179}" destId="{DF97D184-F51C-4294-9BAC-AD68E7036FB4}" srcOrd="1" destOrd="0" presId="urn:microsoft.com/office/officeart/2005/8/layout/hierarchy2"/>
    <dgm:cxn modelId="{8D3BC01E-1290-490F-B66A-C088D7993210}" type="presParOf" srcId="{DF97D184-F51C-4294-9BAC-AD68E7036FB4}" destId="{49FFEA56-25FA-4848-B317-51130F807309}" srcOrd="0" destOrd="0" presId="urn:microsoft.com/office/officeart/2005/8/layout/hierarchy2"/>
    <dgm:cxn modelId="{CD70EAEB-8EC0-49B0-A3F4-C097E6BDCAD7}" type="presParOf" srcId="{DF97D184-F51C-4294-9BAC-AD68E7036FB4}" destId="{8368E569-D262-4EB2-9486-E3F7E5C3951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2C1CDC-301B-485F-8ACC-1BA9279AE88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B3B1215F-1E7D-401D-BB0C-1726BAA9F43C}">
      <dgm:prSet phldrT="[Text]"/>
      <dgm:spPr/>
      <dgm:t>
        <a:bodyPr/>
        <a:lstStyle/>
        <a:p>
          <a:r>
            <a:rPr lang="de-DE" dirty="0"/>
            <a:t>Diagnosesysteme</a:t>
          </a:r>
        </a:p>
      </dgm:t>
    </dgm:pt>
    <dgm:pt modelId="{2801E5AB-6B4D-4E36-99F7-0B6B0E46D898}" type="parTrans" cxnId="{7A691077-C20F-4E45-9EBE-87CFF087F5BB}">
      <dgm:prSet/>
      <dgm:spPr/>
      <dgm:t>
        <a:bodyPr/>
        <a:lstStyle/>
        <a:p>
          <a:endParaRPr lang="de-DE"/>
        </a:p>
      </dgm:t>
    </dgm:pt>
    <dgm:pt modelId="{C11D2C24-81AE-45B5-A75A-5CFA440585F9}" type="sibTrans" cxnId="{7A691077-C20F-4E45-9EBE-87CFF087F5BB}">
      <dgm:prSet/>
      <dgm:spPr/>
      <dgm:t>
        <a:bodyPr/>
        <a:lstStyle/>
        <a:p>
          <a:endParaRPr lang="de-DE"/>
        </a:p>
      </dgm:t>
    </dgm:pt>
    <dgm:pt modelId="{CF14EC08-F5EC-4273-B161-D6068C66096E}">
      <dgm:prSet phldrT="[Text]"/>
      <dgm:spPr/>
      <dgm:t>
        <a:bodyPr/>
        <a:lstStyle/>
        <a:p>
          <a:r>
            <a:rPr lang="de-DE" b="1" dirty="0"/>
            <a:t>Das DSM 5 (</a:t>
          </a:r>
          <a:r>
            <a:rPr lang="de-DE" b="1" dirty="0" err="1"/>
            <a:t>Diagnostic</a:t>
          </a:r>
          <a:r>
            <a:rPr lang="de-DE" b="1" dirty="0"/>
            <a:t> and Statistical Manual </a:t>
          </a:r>
          <a:r>
            <a:rPr lang="de-DE" b="1" dirty="0" err="1"/>
            <a:t>of</a:t>
          </a:r>
          <a:r>
            <a:rPr lang="de-DE" b="1" dirty="0"/>
            <a:t> Mental </a:t>
          </a:r>
          <a:r>
            <a:rPr lang="de-DE" b="1" dirty="0" err="1"/>
            <a:t>Disorders</a:t>
          </a:r>
          <a:r>
            <a:rPr lang="de-DE" b="1" dirty="0"/>
            <a:t>) </a:t>
          </a:r>
          <a:endParaRPr lang="de-DE" dirty="0"/>
        </a:p>
      </dgm:t>
    </dgm:pt>
    <dgm:pt modelId="{B5599FEE-8200-4B39-8872-95CFF911648D}" type="parTrans" cxnId="{C17C3669-2C94-4A67-8FA3-4F5B58FEF8B7}">
      <dgm:prSet/>
      <dgm:spPr/>
      <dgm:t>
        <a:bodyPr/>
        <a:lstStyle/>
        <a:p>
          <a:endParaRPr lang="de-DE"/>
        </a:p>
      </dgm:t>
    </dgm:pt>
    <dgm:pt modelId="{48E5B51F-0446-424B-93AF-8376F6F3AD96}" type="sibTrans" cxnId="{C17C3669-2C94-4A67-8FA3-4F5B58FEF8B7}">
      <dgm:prSet/>
      <dgm:spPr/>
      <dgm:t>
        <a:bodyPr/>
        <a:lstStyle/>
        <a:p>
          <a:endParaRPr lang="de-DE"/>
        </a:p>
      </dgm:t>
    </dgm:pt>
    <dgm:pt modelId="{8189D8D6-DD45-447C-9731-29614F7617B8}">
      <dgm:prSet/>
      <dgm:spPr/>
      <dgm:t>
        <a:bodyPr/>
        <a:lstStyle/>
        <a:p>
          <a:r>
            <a:rPr lang="de-DE" b="1" dirty="0"/>
            <a:t>Die ICD-11 (International Classification </a:t>
          </a:r>
          <a:r>
            <a:rPr lang="de-DE" b="1" dirty="0" err="1"/>
            <a:t>of</a:t>
          </a:r>
          <a:r>
            <a:rPr lang="de-DE" b="1" dirty="0"/>
            <a:t> </a:t>
          </a:r>
          <a:r>
            <a:rPr lang="de-DE" b="1" dirty="0" err="1"/>
            <a:t>diseases</a:t>
          </a:r>
          <a:r>
            <a:rPr lang="de-DE" b="1" dirty="0"/>
            <a:t>) </a:t>
          </a:r>
        </a:p>
      </dgm:t>
    </dgm:pt>
    <dgm:pt modelId="{DA1C902B-95E3-47FD-9A05-DE0D197C934F}" type="parTrans" cxnId="{27B8E378-7625-4C2E-A7CB-6799FB68143D}">
      <dgm:prSet/>
      <dgm:spPr/>
      <dgm:t>
        <a:bodyPr/>
        <a:lstStyle/>
        <a:p>
          <a:endParaRPr lang="de-DE"/>
        </a:p>
      </dgm:t>
    </dgm:pt>
    <dgm:pt modelId="{02686D48-EF60-48CB-8A18-4A2DDEDC03A5}" type="sibTrans" cxnId="{27B8E378-7625-4C2E-A7CB-6799FB68143D}">
      <dgm:prSet/>
      <dgm:spPr/>
      <dgm:t>
        <a:bodyPr/>
        <a:lstStyle/>
        <a:p>
          <a:endParaRPr lang="de-DE"/>
        </a:p>
      </dgm:t>
    </dgm:pt>
    <dgm:pt modelId="{27FF8A72-30CC-4DBC-95AF-2ABCB078B400}">
      <dgm:prSet phldrT="[Text]"/>
      <dgm:spPr/>
      <dgm:t>
        <a:bodyPr/>
        <a:lstStyle/>
        <a:p>
          <a:r>
            <a:rPr lang="de-DE" b="1" dirty="0"/>
            <a:t>auf die psychischen Störungen beschränkt</a:t>
          </a:r>
          <a:endParaRPr lang="de-DE" dirty="0"/>
        </a:p>
      </dgm:t>
    </dgm:pt>
    <dgm:pt modelId="{9F7AEF5F-519E-4258-8C2A-FD61E1ED4E06}" type="parTrans" cxnId="{2277B17A-2A31-43B0-BC32-80ABD20D11CE}">
      <dgm:prSet/>
      <dgm:spPr/>
      <dgm:t>
        <a:bodyPr/>
        <a:lstStyle/>
        <a:p>
          <a:endParaRPr lang="de-DE"/>
        </a:p>
      </dgm:t>
    </dgm:pt>
    <dgm:pt modelId="{92F6C613-4E33-4B72-839E-BCF7DBF3FF18}" type="sibTrans" cxnId="{2277B17A-2A31-43B0-BC32-80ABD20D11CE}">
      <dgm:prSet/>
      <dgm:spPr/>
      <dgm:t>
        <a:bodyPr/>
        <a:lstStyle/>
        <a:p>
          <a:endParaRPr lang="de-DE"/>
        </a:p>
      </dgm:t>
    </dgm:pt>
    <dgm:pt modelId="{867E5ED9-CB64-4EB2-9746-3F0F27EFFE76}">
      <dgm:prSet/>
      <dgm:spPr/>
      <dgm:t>
        <a:bodyPr/>
        <a:lstStyle/>
        <a:p>
          <a:r>
            <a:rPr lang="de-DE" b="1" dirty="0"/>
            <a:t>Alle medizinischen Diagnosen</a:t>
          </a:r>
        </a:p>
      </dgm:t>
    </dgm:pt>
    <dgm:pt modelId="{947E90EC-FF0E-4458-A727-A184350315CC}" type="parTrans" cxnId="{8A5CE936-D7BA-4222-A73D-100A04A807BA}">
      <dgm:prSet/>
      <dgm:spPr/>
      <dgm:t>
        <a:bodyPr/>
        <a:lstStyle/>
        <a:p>
          <a:endParaRPr lang="de-DE"/>
        </a:p>
      </dgm:t>
    </dgm:pt>
    <dgm:pt modelId="{102C0B80-3C90-4412-85EF-6DF877A1EBA6}" type="sibTrans" cxnId="{8A5CE936-D7BA-4222-A73D-100A04A807BA}">
      <dgm:prSet/>
      <dgm:spPr/>
      <dgm:t>
        <a:bodyPr/>
        <a:lstStyle/>
        <a:p>
          <a:endParaRPr lang="de-DE"/>
        </a:p>
      </dgm:t>
    </dgm:pt>
    <dgm:pt modelId="{2067AF6C-43B3-4853-B820-DBA2C3A30CA9}">
      <dgm:prSet/>
      <dgm:spPr/>
      <dgm:t>
        <a:bodyPr/>
        <a:lstStyle/>
        <a:p>
          <a:r>
            <a:rPr lang="de-DE" b="1" dirty="0"/>
            <a:t>internationales Kompromiss-Produkt </a:t>
          </a:r>
        </a:p>
      </dgm:t>
    </dgm:pt>
    <dgm:pt modelId="{82DC584E-73C2-437E-9268-F22226F1ABC8}" type="parTrans" cxnId="{5997802B-F7AB-44A7-B99C-E71CD79C107A}">
      <dgm:prSet/>
      <dgm:spPr/>
      <dgm:t>
        <a:bodyPr/>
        <a:lstStyle/>
        <a:p>
          <a:endParaRPr lang="de-DE"/>
        </a:p>
      </dgm:t>
    </dgm:pt>
    <dgm:pt modelId="{D36787A5-476D-4E67-956C-F48A6DA1DDC7}" type="sibTrans" cxnId="{5997802B-F7AB-44A7-B99C-E71CD79C107A}">
      <dgm:prSet/>
      <dgm:spPr/>
      <dgm:t>
        <a:bodyPr/>
        <a:lstStyle/>
        <a:p>
          <a:endParaRPr lang="de-DE"/>
        </a:p>
      </dgm:t>
    </dgm:pt>
    <dgm:pt modelId="{0925F7CF-AD02-4E0C-9BD7-072777818545}">
      <dgm:prSet phldrT="[Text]"/>
      <dgm:spPr/>
      <dgm:t>
        <a:bodyPr/>
        <a:lstStyle/>
        <a:p>
          <a:r>
            <a:rPr lang="de-DE" b="1" i="0" dirty="0"/>
            <a:t>American</a:t>
          </a:r>
          <a:r>
            <a:rPr lang="de-DE" b="0" i="0" dirty="0"/>
            <a:t> </a:t>
          </a:r>
          <a:r>
            <a:rPr lang="de-DE" b="0" i="0" dirty="0" err="1"/>
            <a:t>Psychiatric</a:t>
          </a:r>
          <a:r>
            <a:rPr lang="de-DE" b="0" i="0" dirty="0"/>
            <a:t> </a:t>
          </a:r>
          <a:r>
            <a:rPr lang="de-DE" b="1" i="0" dirty="0" err="1"/>
            <a:t>Association</a:t>
          </a:r>
          <a:r>
            <a:rPr lang="de-DE" b="0" i="0" dirty="0"/>
            <a:t> (APA)</a:t>
          </a:r>
          <a:endParaRPr lang="de-DE" dirty="0"/>
        </a:p>
      </dgm:t>
    </dgm:pt>
    <dgm:pt modelId="{AC11D9A7-BAC2-4023-BF34-4DA7099CA0DA}" type="parTrans" cxnId="{AA4AFBFD-FABC-441E-A9E7-1C5C03FBFCC5}">
      <dgm:prSet/>
      <dgm:spPr/>
      <dgm:t>
        <a:bodyPr/>
        <a:lstStyle/>
        <a:p>
          <a:endParaRPr lang="de-DE"/>
        </a:p>
      </dgm:t>
    </dgm:pt>
    <dgm:pt modelId="{F8259F66-5672-4F69-95D7-08A74BA8DEE8}" type="sibTrans" cxnId="{AA4AFBFD-FABC-441E-A9E7-1C5C03FBFCC5}">
      <dgm:prSet/>
      <dgm:spPr/>
      <dgm:t>
        <a:bodyPr/>
        <a:lstStyle/>
        <a:p>
          <a:endParaRPr lang="de-DE"/>
        </a:p>
      </dgm:t>
    </dgm:pt>
    <dgm:pt modelId="{F63C9EFF-C223-49FA-B1A3-4C5A7FB29FC2}">
      <dgm:prSet phldrT="[Text]"/>
      <dgm:spPr/>
      <dgm:t>
        <a:bodyPr/>
        <a:lstStyle/>
        <a:p>
          <a:r>
            <a:rPr lang="de-DE" b="1" dirty="0"/>
            <a:t>homogener, konsistenter, expliziter und </a:t>
          </a:r>
          <a:r>
            <a:rPr lang="de-DE" b="1" dirty="0" err="1"/>
            <a:t>ausführlicherr</a:t>
          </a:r>
          <a:r>
            <a:rPr lang="de-DE" b="1" dirty="0"/>
            <a:t>, klinischer</a:t>
          </a:r>
          <a:endParaRPr lang="de-DE" dirty="0"/>
        </a:p>
      </dgm:t>
    </dgm:pt>
    <dgm:pt modelId="{2E25F79F-B577-4C43-8D8A-47344B98D4EC}" type="parTrans" cxnId="{6A075A2B-D29C-4F68-96E7-E1C1C59C9A1B}">
      <dgm:prSet/>
      <dgm:spPr/>
      <dgm:t>
        <a:bodyPr/>
        <a:lstStyle/>
        <a:p>
          <a:endParaRPr lang="de-DE"/>
        </a:p>
      </dgm:t>
    </dgm:pt>
    <dgm:pt modelId="{DBAF5E2E-7499-43E0-AF22-6A1DA208E8F1}" type="sibTrans" cxnId="{6A075A2B-D29C-4F68-96E7-E1C1C59C9A1B}">
      <dgm:prSet/>
      <dgm:spPr/>
      <dgm:t>
        <a:bodyPr/>
        <a:lstStyle/>
        <a:p>
          <a:endParaRPr lang="de-DE"/>
        </a:p>
      </dgm:t>
    </dgm:pt>
    <dgm:pt modelId="{24045692-10E8-4019-AFC9-B698485D46E0}" type="pres">
      <dgm:prSet presAssocID="{D12C1CDC-301B-485F-8ACC-1BA9279AE88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CE01C74-F222-477E-BA4D-B79AE4BDA34C}" type="pres">
      <dgm:prSet presAssocID="{B3B1215F-1E7D-401D-BB0C-1726BAA9F43C}" presName="root1" presStyleCnt="0"/>
      <dgm:spPr/>
    </dgm:pt>
    <dgm:pt modelId="{2842FE73-6BAD-4C49-AAC5-D885F8707EDA}" type="pres">
      <dgm:prSet presAssocID="{B3B1215F-1E7D-401D-BB0C-1726BAA9F43C}" presName="LevelOneTextNode" presStyleLbl="node0" presStyleIdx="0" presStyleCnt="1">
        <dgm:presLayoutVars>
          <dgm:chPref val="3"/>
        </dgm:presLayoutVars>
      </dgm:prSet>
      <dgm:spPr/>
    </dgm:pt>
    <dgm:pt modelId="{26856E2F-A0AE-46D0-A8F6-2E634F03AFB1}" type="pres">
      <dgm:prSet presAssocID="{B3B1215F-1E7D-401D-BB0C-1726BAA9F43C}" presName="level2hierChild" presStyleCnt="0"/>
      <dgm:spPr/>
    </dgm:pt>
    <dgm:pt modelId="{1EBA000B-2FE7-4F9E-BA77-0EE5900102DF}" type="pres">
      <dgm:prSet presAssocID="{B5599FEE-8200-4B39-8872-95CFF911648D}" presName="conn2-1" presStyleLbl="parChTrans1D2" presStyleIdx="0" presStyleCnt="2"/>
      <dgm:spPr/>
    </dgm:pt>
    <dgm:pt modelId="{8DC3A0E9-559D-4F72-B6D0-438BDC767D1B}" type="pres">
      <dgm:prSet presAssocID="{B5599FEE-8200-4B39-8872-95CFF911648D}" presName="connTx" presStyleLbl="parChTrans1D2" presStyleIdx="0" presStyleCnt="2"/>
      <dgm:spPr/>
    </dgm:pt>
    <dgm:pt modelId="{7837A2B7-FF3E-4F85-B910-0AE3B8EA7D9E}" type="pres">
      <dgm:prSet presAssocID="{CF14EC08-F5EC-4273-B161-D6068C66096E}" presName="root2" presStyleCnt="0"/>
      <dgm:spPr/>
    </dgm:pt>
    <dgm:pt modelId="{C952A7CC-A0AB-4EE3-A356-19833D2AD57F}" type="pres">
      <dgm:prSet presAssocID="{CF14EC08-F5EC-4273-B161-D6068C66096E}" presName="LevelTwoTextNode" presStyleLbl="node2" presStyleIdx="0" presStyleCnt="2">
        <dgm:presLayoutVars>
          <dgm:chPref val="3"/>
        </dgm:presLayoutVars>
      </dgm:prSet>
      <dgm:spPr/>
    </dgm:pt>
    <dgm:pt modelId="{2C5BD7B3-1B40-4E53-AF9F-CB9AA02C8976}" type="pres">
      <dgm:prSet presAssocID="{CF14EC08-F5EC-4273-B161-D6068C66096E}" presName="level3hierChild" presStyleCnt="0"/>
      <dgm:spPr/>
    </dgm:pt>
    <dgm:pt modelId="{B6755F05-7869-422D-8EF7-970E6818D1EE}" type="pres">
      <dgm:prSet presAssocID="{9F7AEF5F-519E-4258-8C2A-FD61E1ED4E06}" presName="conn2-1" presStyleLbl="parChTrans1D3" presStyleIdx="0" presStyleCnt="5"/>
      <dgm:spPr/>
    </dgm:pt>
    <dgm:pt modelId="{12920FAB-13D1-4E73-84B4-95D7E968A4F6}" type="pres">
      <dgm:prSet presAssocID="{9F7AEF5F-519E-4258-8C2A-FD61E1ED4E06}" presName="connTx" presStyleLbl="parChTrans1D3" presStyleIdx="0" presStyleCnt="5"/>
      <dgm:spPr/>
    </dgm:pt>
    <dgm:pt modelId="{598EC58D-FD9E-4D81-A89E-BB35DD5ED8AB}" type="pres">
      <dgm:prSet presAssocID="{27FF8A72-30CC-4DBC-95AF-2ABCB078B400}" presName="root2" presStyleCnt="0"/>
      <dgm:spPr/>
    </dgm:pt>
    <dgm:pt modelId="{457D2ADA-B210-466C-9FEB-CA41828F25B3}" type="pres">
      <dgm:prSet presAssocID="{27FF8A72-30CC-4DBC-95AF-2ABCB078B400}" presName="LevelTwoTextNode" presStyleLbl="node3" presStyleIdx="0" presStyleCnt="5">
        <dgm:presLayoutVars>
          <dgm:chPref val="3"/>
        </dgm:presLayoutVars>
      </dgm:prSet>
      <dgm:spPr/>
    </dgm:pt>
    <dgm:pt modelId="{0FFD963C-DC45-42F7-87A6-1FFFE6283D04}" type="pres">
      <dgm:prSet presAssocID="{27FF8A72-30CC-4DBC-95AF-2ABCB078B400}" presName="level3hierChild" presStyleCnt="0"/>
      <dgm:spPr/>
    </dgm:pt>
    <dgm:pt modelId="{AE093C31-8468-45EC-A97E-0C996124CF51}" type="pres">
      <dgm:prSet presAssocID="{AC11D9A7-BAC2-4023-BF34-4DA7099CA0DA}" presName="conn2-1" presStyleLbl="parChTrans1D3" presStyleIdx="1" presStyleCnt="5"/>
      <dgm:spPr/>
    </dgm:pt>
    <dgm:pt modelId="{046D6E6D-D402-4B4A-A824-3F1505F38263}" type="pres">
      <dgm:prSet presAssocID="{AC11D9A7-BAC2-4023-BF34-4DA7099CA0DA}" presName="connTx" presStyleLbl="parChTrans1D3" presStyleIdx="1" presStyleCnt="5"/>
      <dgm:spPr/>
    </dgm:pt>
    <dgm:pt modelId="{ED03CDF8-D0EF-4B85-A8B6-91B82C31A0AF}" type="pres">
      <dgm:prSet presAssocID="{0925F7CF-AD02-4E0C-9BD7-072777818545}" presName="root2" presStyleCnt="0"/>
      <dgm:spPr/>
    </dgm:pt>
    <dgm:pt modelId="{D7BE91EF-87FD-4AFF-8995-0033739B96DE}" type="pres">
      <dgm:prSet presAssocID="{0925F7CF-AD02-4E0C-9BD7-072777818545}" presName="LevelTwoTextNode" presStyleLbl="node3" presStyleIdx="1" presStyleCnt="5">
        <dgm:presLayoutVars>
          <dgm:chPref val="3"/>
        </dgm:presLayoutVars>
      </dgm:prSet>
      <dgm:spPr/>
    </dgm:pt>
    <dgm:pt modelId="{EEDB2B99-44A9-48CC-B7CC-3ABBD60F416D}" type="pres">
      <dgm:prSet presAssocID="{0925F7CF-AD02-4E0C-9BD7-072777818545}" presName="level3hierChild" presStyleCnt="0"/>
      <dgm:spPr/>
    </dgm:pt>
    <dgm:pt modelId="{33A7962F-1F02-4144-A772-834B58497DB6}" type="pres">
      <dgm:prSet presAssocID="{2E25F79F-B577-4C43-8D8A-47344B98D4EC}" presName="conn2-1" presStyleLbl="parChTrans1D3" presStyleIdx="2" presStyleCnt="5"/>
      <dgm:spPr/>
    </dgm:pt>
    <dgm:pt modelId="{53127D57-E0D5-4403-BF61-5436F080C960}" type="pres">
      <dgm:prSet presAssocID="{2E25F79F-B577-4C43-8D8A-47344B98D4EC}" presName="connTx" presStyleLbl="parChTrans1D3" presStyleIdx="2" presStyleCnt="5"/>
      <dgm:spPr/>
    </dgm:pt>
    <dgm:pt modelId="{D6D5D8C6-4C50-43A8-A979-E913D1B56811}" type="pres">
      <dgm:prSet presAssocID="{F63C9EFF-C223-49FA-B1A3-4C5A7FB29FC2}" presName="root2" presStyleCnt="0"/>
      <dgm:spPr/>
    </dgm:pt>
    <dgm:pt modelId="{EBB4A9E2-7807-48B5-A5C0-48082DACED74}" type="pres">
      <dgm:prSet presAssocID="{F63C9EFF-C223-49FA-B1A3-4C5A7FB29FC2}" presName="LevelTwoTextNode" presStyleLbl="node3" presStyleIdx="2" presStyleCnt="5">
        <dgm:presLayoutVars>
          <dgm:chPref val="3"/>
        </dgm:presLayoutVars>
      </dgm:prSet>
      <dgm:spPr/>
    </dgm:pt>
    <dgm:pt modelId="{D74769A0-71AE-4327-82B5-DCC9BE0822AC}" type="pres">
      <dgm:prSet presAssocID="{F63C9EFF-C223-49FA-B1A3-4C5A7FB29FC2}" presName="level3hierChild" presStyleCnt="0"/>
      <dgm:spPr/>
    </dgm:pt>
    <dgm:pt modelId="{BF3CDF9E-6B32-4B5A-AAD6-12D616D2E032}" type="pres">
      <dgm:prSet presAssocID="{DA1C902B-95E3-47FD-9A05-DE0D197C934F}" presName="conn2-1" presStyleLbl="parChTrans1D2" presStyleIdx="1" presStyleCnt="2"/>
      <dgm:spPr/>
    </dgm:pt>
    <dgm:pt modelId="{25820841-15F5-4048-8A2C-A51FF404897D}" type="pres">
      <dgm:prSet presAssocID="{DA1C902B-95E3-47FD-9A05-DE0D197C934F}" presName="connTx" presStyleLbl="parChTrans1D2" presStyleIdx="1" presStyleCnt="2"/>
      <dgm:spPr/>
    </dgm:pt>
    <dgm:pt modelId="{C3BB1524-294E-422D-94BA-42BD846565D1}" type="pres">
      <dgm:prSet presAssocID="{8189D8D6-DD45-447C-9731-29614F7617B8}" presName="root2" presStyleCnt="0"/>
      <dgm:spPr/>
    </dgm:pt>
    <dgm:pt modelId="{202CBEBC-C0D1-4B1A-B0F4-0810B7A53CFF}" type="pres">
      <dgm:prSet presAssocID="{8189D8D6-DD45-447C-9731-29614F7617B8}" presName="LevelTwoTextNode" presStyleLbl="node2" presStyleIdx="1" presStyleCnt="2">
        <dgm:presLayoutVars>
          <dgm:chPref val="3"/>
        </dgm:presLayoutVars>
      </dgm:prSet>
      <dgm:spPr/>
    </dgm:pt>
    <dgm:pt modelId="{337DB774-C5D7-48A0-9829-770F0DFE9ADF}" type="pres">
      <dgm:prSet presAssocID="{8189D8D6-DD45-447C-9731-29614F7617B8}" presName="level3hierChild" presStyleCnt="0"/>
      <dgm:spPr/>
    </dgm:pt>
    <dgm:pt modelId="{8EBB8707-F07A-40B2-A546-CE2D11890B26}" type="pres">
      <dgm:prSet presAssocID="{947E90EC-FF0E-4458-A727-A184350315CC}" presName="conn2-1" presStyleLbl="parChTrans1D3" presStyleIdx="3" presStyleCnt="5"/>
      <dgm:spPr/>
    </dgm:pt>
    <dgm:pt modelId="{9FCA26F9-8394-4294-A6C2-ED8A0140438A}" type="pres">
      <dgm:prSet presAssocID="{947E90EC-FF0E-4458-A727-A184350315CC}" presName="connTx" presStyleLbl="parChTrans1D3" presStyleIdx="3" presStyleCnt="5"/>
      <dgm:spPr/>
    </dgm:pt>
    <dgm:pt modelId="{7E5CE11A-D9EA-40E4-A70A-47E10ED7D1DC}" type="pres">
      <dgm:prSet presAssocID="{867E5ED9-CB64-4EB2-9746-3F0F27EFFE76}" presName="root2" presStyleCnt="0"/>
      <dgm:spPr/>
    </dgm:pt>
    <dgm:pt modelId="{C9B1FDF7-DF95-4506-87EE-165A04D09CB0}" type="pres">
      <dgm:prSet presAssocID="{867E5ED9-CB64-4EB2-9746-3F0F27EFFE76}" presName="LevelTwoTextNode" presStyleLbl="node3" presStyleIdx="3" presStyleCnt="5">
        <dgm:presLayoutVars>
          <dgm:chPref val="3"/>
        </dgm:presLayoutVars>
      </dgm:prSet>
      <dgm:spPr/>
    </dgm:pt>
    <dgm:pt modelId="{99EE1C3C-70F2-4C48-A28E-FD1F54A1F64C}" type="pres">
      <dgm:prSet presAssocID="{867E5ED9-CB64-4EB2-9746-3F0F27EFFE76}" presName="level3hierChild" presStyleCnt="0"/>
      <dgm:spPr/>
    </dgm:pt>
    <dgm:pt modelId="{B585197E-74D2-44A8-AACE-C85D1109E7F6}" type="pres">
      <dgm:prSet presAssocID="{82DC584E-73C2-437E-9268-F22226F1ABC8}" presName="conn2-1" presStyleLbl="parChTrans1D3" presStyleIdx="4" presStyleCnt="5"/>
      <dgm:spPr/>
    </dgm:pt>
    <dgm:pt modelId="{ECFFEE9A-02C3-4EB0-A385-DE5E4F596D23}" type="pres">
      <dgm:prSet presAssocID="{82DC584E-73C2-437E-9268-F22226F1ABC8}" presName="connTx" presStyleLbl="parChTrans1D3" presStyleIdx="4" presStyleCnt="5"/>
      <dgm:spPr/>
    </dgm:pt>
    <dgm:pt modelId="{734604DD-7070-4577-BA1D-3C5AED7F9FE6}" type="pres">
      <dgm:prSet presAssocID="{2067AF6C-43B3-4853-B820-DBA2C3A30CA9}" presName="root2" presStyleCnt="0"/>
      <dgm:spPr/>
    </dgm:pt>
    <dgm:pt modelId="{D170C26B-C2D0-42A6-8E32-9CCFD756CC69}" type="pres">
      <dgm:prSet presAssocID="{2067AF6C-43B3-4853-B820-DBA2C3A30CA9}" presName="LevelTwoTextNode" presStyleLbl="node3" presStyleIdx="4" presStyleCnt="5">
        <dgm:presLayoutVars>
          <dgm:chPref val="3"/>
        </dgm:presLayoutVars>
      </dgm:prSet>
      <dgm:spPr/>
    </dgm:pt>
    <dgm:pt modelId="{B80B4435-1037-46DB-9854-3E400E75D2AB}" type="pres">
      <dgm:prSet presAssocID="{2067AF6C-43B3-4853-B820-DBA2C3A30CA9}" presName="level3hierChild" presStyleCnt="0"/>
      <dgm:spPr/>
    </dgm:pt>
  </dgm:ptLst>
  <dgm:cxnLst>
    <dgm:cxn modelId="{7CF6F309-2EEA-471A-AC88-95D08BBD8972}" type="presOf" srcId="{F63C9EFF-C223-49FA-B1A3-4C5A7FB29FC2}" destId="{EBB4A9E2-7807-48B5-A5C0-48082DACED74}" srcOrd="0" destOrd="0" presId="urn:microsoft.com/office/officeart/2008/layout/HorizontalMultiLevelHierarchy"/>
    <dgm:cxn modelId="{82709811-FE4D-4053-8365-D18F651E9C8B}" type="presOf" srcId="{27FF8A72-30CC-4DBC-95AF-2ABCB078B400}" destId="{457D2ADA-B210-466C-9FEB-CA41828F25B3}" srcOrd="0" destOrd="0" presId="urn:microsoft.com/office/officeart/2008/layout/HorizontalMultiLevelHierarchy"/>
    <dgm:cxn modelId="{860F1513-CACB-4FD5-93E2-F522CB33F672}" type="presOf" srcId="{82DC584E-73C2-437E-9268-F22226F1ABC8}" destId="{B585197E-74D2-44A8-AACE-C85D1109E7F6}" srcOrd="0" destOrd="0" presId="urn:microsoft.com/office/officeart/2008/layout/HorizontalMultiLevelHierarchy"/>
    <dgm:cxn modelId="{D2388514-1692-4140-8E5F-CDAD038739C9}" type="presOf" srcId="{9F7AEF5F-519E-4258-8C2A-FD61E1ED4E06}" destId="{12920FAB-13D1-4E73-84B4-95D7E968A4F6}" srcOrd="1" destOrd="0" presId="urn:microsoft.com/office/officeart/2008/layout/HorizontalMultiLevelHierarchy"/>
    <dgm:cxn modelId="{E9123116-50E4-4742-9DAF-F4ACF7EC5D7D}" type="presOf" srcId="{DA1C902B-95E3-47FD-9A05-DE0D197C934F}" destId="{BF3CDF9E-6B32-4B5A-AAD6-12D616D2E032}" srcOrd="0" destOrd="0" presId="urn:microsoft.com/office/officeart/2008/layout/HorizontalMultiLevelHierarchy"/>
    <dgm:cxn modelId="{90DA3020-2133-45B5-BE0E-8FDEB2A5E350}" type="presOf" srcId="{947E90EC-FF0E-4458-A727-A184350315CC}" destId="{9FCA26F9-8394-4294-A6C2-ED8A0140438A}" srcOrd="1" destOrd="0" presId="urn:microsoft.com/office/officeart/2008/layout/HorizontalMultiLevelHierarchy"/>
    <dgm:cxn modelId="{D0329720-5A84-47E0-9D5D-DA0026ED324D}" type="presOf" srcId="{B3B1215F-1E7D-401D-BB0C-1726BAA9F43C}" destId="{2842FE73-6BAD-4C49-AAC5-D885F8707EDA}" srcOrd="0" destOrd="0" presId="urn:microsoft.com/office/officeart/2008/layout/HorizontalMultiLevelHierarchy"/>
    <dgm:cxn modelId="{6A075A2B-D29C-4F68-96E7-E1C1C59C9A1B}" srcId="{CF14EC08-F5EC-4273-B161-D6068C66096E}" destId="{F63C9EFF-C223-49FA-B1A3-4C5A7FB29FC2}" srcOrd="2" destOrd="0" parTransId="{2E25F79F-B577-4C43-8D8A-47344B98D4EC}" sibTransId="{DBAF5E2E-7499-43E0-AF22-6A1DA208E8F1}"/>
    <dgm:cxn modelId="{5997802B-F7AB-44A7-B99C-E71CD79C107A}" srcId="{8189D8D6-DD45-447C-9731-29614F7617B8}" destId="{2067AF6C-43B3-4853-B820-DBA2C3A30CA9}" srcOrd="1" destOrd="0" parTransId="{82DC584E-73C2-437E-9268-F22226F1ABC8}" sibTransId="{D36787A5-476D-4E67-956C-F48A6DA1DDC7}"/>
    <dgm:cxn modelId="{61A3822D-9E1F-4D1E-A437-4AF4C7B34469}" type="presOf" srcId="{82DC584E-73C2-437E-9268-F22226F1ABC8}" destId="{ECFFEE9A-02C3-4EB0-A385-DE5E4F596D23}" srcOrd="1" destOrd="0" presId="urn:microsoft.com/office/officeart/2008/layout/HorizontalMultiLevelHierarchy"/>
    <dgm:cxn modelId="{BD167C32-8DF3-4CEC-B890-EAC0E4EECC89}" type="presOf" srcId="{CF14EC08-F5EC-4273-B161-D6068C66096E}" destId="{C952A7CC-A0AB-4EE3-A356-19833D2AD57F}" srcOrd="0" destOrd="0" presId="urn:microsoft.com/office/officeart/2008/layout/HorizontalMultiLevelHierarchy"/>
    <dgm:cxn modelId="{8A5CE936-D7BA-4222-A73D-100A04A807BA}" srcId="{8189D8D6-DD45-447C-9731-29614F7617B8}" destId="{867E5ED9-CB64-4EB2-9746-3F0F27EFFE76}" srcOrd="0" destOrd="0" parTransId="{947E90EC-FF0E-4458-A727-A184350315CC}" sibTransId="{102C0B80-3C90-4412-85EF-6DF877A1EBA6}"/>
    <dgm:cxn modelId="{C5C0AC3C-AC61-492B-BAD0-2FD38323BFD1}" type="presOf" srcId="{B5599FEE-8200-4B39-8872-95CFF911648D}" destId="{8DC3A0E9-559D-4F72-B6D0-438BDC767D1B}" srcOrd="1" destOrd="0" presId="urn:microsoft.com/office/officeart/2008/layout/HorizontalMultiLevelHierarchy"/>
    <dgm:cxn modelId="{81CE4A61-AA86-4BC3-93D7-C55DA4CAF581}" type="presOf" srcId="{8189D8D6-DD45-447C-9731-29614F7617B8}" destId="{202CBEBC-C0D1-4B1A-B0F4-0810B7A53CFF}" srcOrd="0" destOrd="0" presId="urn:microsoft.com/office/officeart/2008/layout/HorizontalMultiLevelHierarchy"/>
    <dgm:cxn modelId="{76E51265-3878-446E-824B-66213F93994E}" type="presOf" srcId="{2E25F79F-B577-4C43-8D8A-47344B98D4EC}" destId="{33A7962F-1F02-4144-A772-834B58497DB6}" srcOrd="0" destOrd="0" presId="urn:microsoft.com/office/officeart/2008/layout/HorizontalMultiLevelHierarchy"/>
    <dgm:cxn modelId="{F5909D68-278A-4886-AD61-01E845F0E604}" type="presOf" srcId="{B5599FEE-8200-4B39-8872-95CFF911648D}" destId="{1EBA000B-2FE7-4F9E-BA77-0EE5900102DF}" srcOrd="0" destOrd="0" presId="urn:microsoft.com/office/officeart/2008/layout/HorizontalMultiLevelHierarchy"/>
    <dgm:cxn modelId="{C17C3669-2C94-4A67-8FA3-4F5B58FEF8B7}" srcId="{B3B1215F-1E7D-401D-BB0C-1726BAA9F43C}" destId="{CF14EC08-F5EC-4273-B161-D6068C66096E}" srcOrd="0" destOrd="0" parTransId="{B5599FEE-8200-4B39-8872-95CFF911648D}" sibTransId="{48E5B51F-0446-424B-93AF-8376F6F3AD96}"/>
    <dgm:cxn modelId="{A757476B-6D03-4AD7-9D9D-BD6778F28332}" type="presOf" srcId="{AC11D9A7-BAC2-4023-BF34-4DA7099CA0DA}" destId="{AE093C31-8468-45EC-A97E-0C996124CF51}" srcOrd="0" destOrd="0" presId="urn:microsoft.com/office/officeart/2008/layout/HorizontalMultiLevelHierarchy"/>
    <dgm:cxn modelId="{B48B0B51-DF5D-4E3D-A59E-BEB9F5DA61F5}" type="presOf" srcId="{2E25F79F-B577-4C43-8D8A-47344B98D4EC}" destId="{53127D57-E0D5-4403-BF61-5436F080C960}" srcOrd="1" destOrd="0" presId="urn:microsoft.com/office/officeart/2008/layout/HorizontalMultiLevelHierarchy"/>
    <dgm:cxn modelId="{CF90DB51-2157-4703-983B-78BC3267E827}" type="presOf" srcId="{AC11D9A7-BAC2-4023-BF34-4DA7099CA0DA}" destId="{046D6E6D-D402-4B4A-A824-3F1505F38263}" srcOrd="1" destOrd="0" presId="urn:microsoft.com/office/officeart/2008/layout/HorizontalMultiLevelHierarchy"/>
    <dgm:cxn modelId="{191AE171-AA5D-4617-AAD8-74DE4CC98B92}" type="presOf" srcId="{947E90EC-FF0E-4458-A727-A184350315CC}" destId="{8EBB8707-F07A-40B2-A546-CE2D11890B26}" srcOrd="0" destOrd="0" presId="urn:microsoft.com/office/officeart/2008/layout/HorizontalMultiLevelHierarchy"/>
    <dgm:cxn modelId="{7A691077-C20F-4E45-9EBE-87CFF087F5BB}" srcId="{D12C1CDC-301B-485F-8ACC-1BA9279AE888}" destId="{B3B1215F-1E7D-401D-BB0C-1726BAA9F43C}" srcOrd="0" destOrd="0" parTransId="{2801E5AB-6B4D-4E36-99F7-0B6B0E46D898}" sibTransId="{C11D2C24-81AE-45B5-A75A-5CFA440585F9}"/>
    <dgm:cxn modelId="{27B8E378-7625-4C2E-A7CB-6799FB68143D}" srcId="{B3B1215F-1E7D-401D-BB0C-1726BAA9F43C}" destId="{8189D8D6-DD45-447C-9731-29614F7617B8}" srcOrd="1" destOrd="0" parTransId="{DA1C902B-95E3-47FD-9A05-DE0D197C934F}" sibTransId="{02686D48-EF60-48CB-8A18-4A2DDEDC03A5}"/>
    <dgm:cxn modelId="{2277B17A-2A31-43B0-BC32-80ABD20D11CE}" srcId="{CF14EC08-F5EC-4273-B161-D6068C66096E}" destId="{27FF8A72-30CC-4DBC-95AF-2ABCB078B400}" srcOrd="0" destOrd="0" parTransId="{9F7AEF5F-519E-4258-8C2A-FD61E1ED4E06}" sibTransId="{92F6C613-4E33-4B72-839E-BCF7DBF3FF18}"/>
    <dgm:cxn modelId="{F3FE4381-A40F-47DD-B098-9467794DBC8B}" type="presOf" srcId="{0925F7CF-AD02-4E0C-9BD7-072777818545}" destId="{D7BE91EF-87FD-4AFF-8995-0033739B96DE}" srcOrd="0" destOrd="0" presId="urn:microsoft.com/office/officeart/2008/layout/HorizontalMultiLevelHierarchy"/>
    <dgm:cxn modelId="{FB441D96-A25F-48F0-A120-2C00B241865D}" type="presOf" srcId="{867E5ED9-CB64-4EB2-9746-3F0F27EFFE76}" destId="{C9B1FDF7-DF95-4506-87EE-165A04D09CB0}" srcOrd="0" destOrd="0" presId="urn:microsoft.com/office/officeart/2008/layout/HorizontalMultiLevelHierarchy"/>
    <dgm:cxn modelId="{68CE8596-70DA-4DB8-8555-77F6D37D10A0}" type="presOf" srcId="{9F7AEF5F-519E-4258-8C2A-FD61E1ED4E06}" destId="{B6755F05-7869-422D-8EF7-970E6818D1EE}" srcOrd="0" destOrd="0" presId="urn:microsoft.com/office/officeart/2008/layout/HorizontalMultiLevelHierarchy"/>
    <dgm:cxn modelId="{33F9F6C8-D915-4380-B84F-566C3D04F0EA}" type="presOf" srcId="{D12C1CDC-301B-485F-8ACC-1BA9279AE888}" destId="{24045692-10E8-4019-AFC9-B698485D46E0}" srcOrd="0" destOrd="0" presId="urn:microsoft.com/office/officeart/2008/layout/HorizontalMultiLevelHierarchy"/>
    <dgm:cxn modelId="{E1C515EC-F1E1-4AB3-AA28-0A72C8773461}" type="presOf" srcId="{2067AF6C-43B3-4853-B820-DBA2C3A30CA9}" destId="{D170C26B-C2D0-42A6-8E32-9CCFD756CC69}" srcOrd="0" destOrd="0" presId="urn:microsoft.com/office/officeart/2008/layout/HorizontalMultiLevelHierarchy"/>
    <dgm:cxn modelId="{C9E03EF5-79EC-4264-93B6-E98CA408BAAC}" type="presOf" srcId="{DA1C902B-95E3-47FD-9A05-DE0D197C934F}" destId="{25820841-15F5-4048-8A2C-A51FF404897D}" srcOrd="1" destOrd="0" presId="urn:microsoft.com/office/officeart/2008/layout/HorizontalMultiLevelHierarchy"/>
    <dgm:cxn modelId="{AA4AFBFD-FABC-441E-A9E7-1C5C03FBFCC5}" srcId="{CF14EC08-F5EC-4273-B161-D6068C66096E}" destId="{0925F7CF-AD02-4E0C-9BD7-072777818545}" srcOrd="1" destOrd="0" parTransId="{AC11D9A7-BAC2-4023-BF34-4DA7099CA0DA}" sibTransId="{F8259F66-5672-4F69-95D7-08A74BA8DEE8}"/>
    <dgm:cxn modelId="{4952C831-52DA-4CAF-AE28-4DC1FDD39C03}" type="presParOf" srcId="{24045692-10E8-4019-AFC9-B698485D46E0}" destId="{ECE01C74-F222-477E-BA4D-B79AE4BDA34C}" srcOrd="0" destOrd="0" presId="urn:microsoft.com/office/officeart/2008/layout/HorizontalMultiLevelHierarchy"/>
    <dgm:cxn modelId="{8ABE34B9-E859-4F1B-A864-22718AA86F04}" type="presParOf" srcId="{ECE01C74-F222-477E-BA4D-B79AE4BDA34C}" destId="{2842FE73-6BAD-4C49-AAC5-D885F8707EDA}" srcOrd="0" destOrd="0" presId="urn:microsoft.com/office/officeart/2008/layout/HorizontalMultiLevelHierarchy"/>
    <dgm:cxn modelId="{A217AC98-47CF-4442-B126-85E83572DA22}" type="presParOf" srcId="{ECE01C74-F222-477E-BA4D-B79AE4BDA34C}" destId="{26856E2F-A0AE-46D0-A8F6-2E634F03AFB1}" srcOrd="1" destOrd="0" presId="urn:microsoft.com/office/officeart/2008/layout/HorizontalMultiLevelHierarchy"/>
    <dgm:cxn modelId="{55BE063B-1A4F-49C5-8806-CA6A03E873CE}" type="presParOf" srcId="{26856E2F-A0AE-46D0-A8F6-2E634F03AFB1}" destId="{1EBA000B-2FE7-4F9E-BA77-0EE5900102DF}" srcOrd="0" destOrd="0" presId="urn:microsoft.com/office/officeart/2008/layout/HorizontalMultiLevelHierarchy"/>
    <dgm:cxn modelId="{FE3C1200-161A-476A-BFFD-C3197F3A81DF}" type="presParOf" srcId="{1EBA000B-2FE7-4F9E-BA77-0EE5900102DF}" destId="{8DC3A0E9-559D-4F72-B6D0-438BDC767D1B}" srcOrd="0" destOrd="0" presId="urn:microsoft.com/office/officeart/2008/layout/HorizontalMultiLevelHierarchy"/>
    <dgm:cxn modelId="{267AA8F1-9AC7-4736-B8B6-36900B564503}" type="presParOf" srcId="{26856E2F-A0AE-46D0-A8F6-2E634F03AFB1}" destId="{7837A2B7-FF3E-4F85-B910-0AE3B8EA7D9E}" srcOrd="1" destOrd="0" presId="urn:microsoft.com/office/officeart/2008/layout/HorizontalMultiLevelHierarchy"/>
    <dgm:cxn modelId="{86DFAD21-88F3-465A-B5CE-860D0A161442}" type="presParOf" srcId="{7837A2B7-FF3E-4F85-B910-0AE3B8EA7D9E}" destId="{C952A7CC-A0AB-4EE3-A356-19833D2AD57F}" srcOrd="0" destOrd="0" presId="urn:microsoft.com/office/officeart/2008/layout/HorizontalMultiLevelHierarchy"/>
    <dgm:cxn modelId="{4CE6049A-B5B1-4E72-8C99-BAAE78B59C9E}" type="presParOf" srcId="{7837A2B7-FF3E-4F85-B910-0AE3B8EA7D9E}" destId="{2C5BD7B3-1B40-4E53-AF9F-CB9AA02C8976}" srcOrd="1" destOrd="0" presId="urn:microsoft.com/office/officeart/2008/layout/HorizontalMultiLevelHierarchy"/>
    <dgm:cxn modelId="{06E42CBF-9849-494B-9579-FFF8DC7DF1CC}" type="presParOf" srcId="{2C5BD7B3-1B40-4E53-AF9F-CB9AA02C8976}" destId="{B6755F05-7869-422D-8EF7-970E6818D1EE}" srcOrd="0" destOrd="0" presId="urn:microsoft.com/office/officeart/2008/layout/HorizontalMultiLevelHierarchy"/>
    <dgm:cxn modelId="{68B4820F-935C-4C2A-B749-E99E7938C79C}" type="presParOf" srcId="{B6755F05-7869-422D-8EF7-970E6818D1EE}" destId="{12920FAB-13D1-4E73-84B4-95D7E968A4F6}" srcOrd="0" destOrd="0" presId="urn:microsoft.com/office/officeart/2008/layout/HorizontalMultiLevelHierarchy"/>
    <dgm:cxn modelId="{B7B6A09A-312D-4C77-990F-87E650A73DD2}" type="presParOf" srcId="{2C5BD7B3-1B40-4E53-AF9F-CB9AA02C8976}" destId="{598EC58D-FD9E-4D81-A89E-BB35DD5ED8AB}" srcOrd="1" destOrd="0" presId="urn:microsoft.com/office/officeart/2008/layout/HorizontalMultiLevelHierarchy"/>
    <dgm:cxn modelId="{9D693D13-9E0B-4909-9D5D-AF2C5E5C1CD0}" type="presParOf" srcId="{598EC58D-FD9E-4D81-A89E-BB35DD5ED8AB}" destId="{457D2ADA-B210-466C-9FEB-CA41828F25B3}" srcOrd="0" destOrd="0" presId="urn:microsoft.com/office/officeart/2008/layout/HorizontalMultiLevelHierarchy"/>
    <dgm:cxn modelId="{6B6F049E-60C0-4884-BB86-D9F2A03CF846}" type="presParOf" srcId="{598EC58D-FD9E-4D81-A89E-BB35DD5ED8AB}" destId="{0FFD963C-DC45-42F7-87A6-1FFFE6283D04}" srcOrd="1" destOrd="0" presId="urn:microsoft.com/office/officeart/2008/layout/HorizontalMultiLevelHierarchy"/>
    <dgm:cxn modelId="{810DED6E-17A1-471A-9933-AABD313EA492}" type="presParOf" srcId="{2C5BD7B3-1B40-4E53-AF9F-CB9AA02C8976}" destId="{AE093C31-8468-45EC-A97E-0C996124CF51}" srcOrd="2" destOrd="0" presId="urn:microsoft.com/office/officeart/2008/layout/HorizontalMultiLevelHierarchy"/>
    <dgm:cxn modelId="{83D7B8AA-45E4-49D7-8827-66880EAE2E75}" type="presParOf" srcId="{AE093C31-8468-45EC-A97E-0C996124CF51}" destId="{046D6E6D-D402-4B4A-A824-3F1505F38263}" srcOrd="0" destOrd="0" presId="urn:microsoft.com/office/officeart/2008/layout/HorizontalMultiLevelHierarchy"/>
    <dgm:cxn modelId="{1CA36F72-15B1-4403-BD9C-F462FD04AF93}" type="presParOf" srcId="{2C5BD7B3-1B40-4E53-AF9F-CB9AA02C8976}" destId="{ED03CDF8-D0EF-4B85-A8B6-91B82C31A0AF}" srcOrd="3" destOrd="0" presId="urn:microsoft.com/office/officeart/2008/layout/HorizontalMultiLevelHierarchy"/>
    <dgm:cxn modelId="{5DE4464E-ABBD-4639-BD92-074F17512019}" type="presParOf" srcId="{ED03CDF8-D0EF-4B85-A8B6-91B82C31A0AF}" destId="{D7BE91EF-87FD-4AFF-8995-0033739B96DE}" srcOrd="0" destOrd="0" presId="urn:microsoft.com/office/officeart/2008/layout/HorizontalMultiLevelHierarchy"/>
    <dgm:cxn modelId="{B48501A3-3C08-4B01-9269-FAC84757C64D}" type="presParOf" srcId="{ED03CDF8-D0EF-4B85-A8B6-91B82C31A0AF}" destId="{EEDB2B99-44A9-48CC-B7CC-3ABBD60F416D}" srcOrd="1" destOrd="0" presId="urn:microsoft.com/office/officeart/2008/layout/HorizontalMultiLevelHierarchy"/>
    <dgm:cxn modelId="{DBDC5C04-B017-41AB-BDD2-55166488BD8A}" type="presParOf" srcId="{2C5BD7B3-1B40-4E53-AF9F-CB9AA02C8976}" destId="{33A7962F-1F02-4144-A772-834B58497DB6}" srcOrd="4" destOrd="0" presId="urn:microsoft.com/office/officeart/2008/layout/HorizontalMultiLevelHierarchy"/>
    <dgm:cxn modelId="{DA26FD38-E549-488C-BF63-F76D26C21826}" type="presParOf" srcId="{33A7962F-1F02-4144-A772-834B58497DB6}" destId="{53127D57-E0D5-4403-BF61-5436F080C960}" srcOrd="0" destOrd="0" presId="urn:microsoft.com/office/officeart/2008/layout/HorizontalMultiLevelHierarchy"/>
    <dgm:cxn modelId="{A1D4C4ED-1679-45C7-8D16-D3C837BD0129}" type="presParOf" srcId="{2C5BD7B3-1B40-4E53-AF9F-CB9AA02C8976}" destId="{D6D5D8C6-4C50-43A8-A979-E913D1B56811}" srcOrd="5" destOrd="0" presId="urn:microsoft.com/office/officeart/2008/layout/HorizontalMultiLevelHierarchy"/>
    <dgm:cxn modelId="{BE2C38F7-F581-4960-8D5B-4C62CD8CB3DD}" type="presParOf" srcId="{D6D5D8C6-4C50-43A8-A979-E913D1B56811}" destId="{EBB4A9E2-7807-48B5-A5C0-48082DACED74}" srcOrd="0" destOrd="0" presId="urn:microsoft.com/office/officeart/2008/layout/HorizontalMultiLevelHierarchy"/>
    <dgm:cxn modelId="{9202668A-144B-4813-BACF-596F85E1AB1E}" type="presParOf" srcId="{D6D5D8C6-4C50-43A8-A979-E913D1B56811}" destId="{D74769A0-71AE-4327-82B5-DCC9BE0822AC}" srcOrd="1" destOrd="0" presId="urn:microsoft.com/office/officeart/2008/layout/HorizontalMultiLevelHierarchy"/>
    <dgm:cxn modelId="{FAE14EAC-553A-48A4-A1A2-9812A40126BB}" type="presParOf" srcId="{26856E2F-A0AE-46D0-A8F6-2E634F03AFB1}" destId="{BF3CDF9E-6B32-4B5A-AAD6-12D616D2E032}" srcOrd="2" destOrd="0" presId="urn:microsoft.com/office/officeart/2008/layout/HorizontalMultiLevelHierarchy"/>
    <dgm:cxn modelId="{16DC488A-CFAC-4045-BB4F-2A8BED04CF45}" type="presParOf" srcId="{BF3CDF9E-6B32-4B5A-AAD6-12D616D2E032}" destId="{25820841-15F5-4048-8A2C-A51FF404897D}" srcOrd="0" destOrd="0" presId="urn:microsoft.com/office/officeart/2008/layout/HorizontalMultiLevelHierarchy"/>
    <dgm:cxn modelId="{D4AAD381-3814-40AE-A41C-0C7924D7C289}" type="presParOf" srcId="{26856E2F-A0AE-46D0-A8F6-2E634F03AFB1}" destId="{C3BB1524-294E-422D-94BA-42BD846565D1}" srcOrd="3" destOrd="0" presId="urn:microsoft.com/office/officeart/2008/layout/HorizontalMultiLevelHierarchy"/>
    <dgm:cxn modelId="{10D608D7-24D1-4FD7-BC4B-6AB1CC2C0C53}" type="presParOf" srcId="{C3BB1524-294E-422D-94BA-42BD846565D1}" destId="{202CBEBC-C0D1-4B1A-B0F4-0810B7A53CFF}" srcOrd="0" destOrd="0" presId="urn:microsoft.com/office/officeart/2008/layout/HorizontalMultiLevelHierarchy"/>
    <dgm:cxn modelId="{91F419AF-D396-4EC9-8B6A-8002C5F2C792}" type="presParOf" srcId="{C3BB1524-294E-422D-94BA-42BD846565D1}" destId="{337DB774-C5D7-48A0-9829-770F0DFE9ADF}" srcOrd="1" destOrd="0" presId="urn:microsoft.com/office/officeart/2008/layout/HorizontalMultiLevelHierarchy"/>
    <dgm:cxn modelId="{927FCF60-DAEA-4FC8-A6BA-07EBF7DC42E7}" type="presParOf" srcId="{337DB774-C5D7-48A0-9829-770F0DFE9ADF}" destId="{8EBB8707-F07A-40B2-A546-CE2D11890B26}" srcOrd="0" destOrd="0" presId="urn:microsoft.com/office/officeart/2008/layout/HorizontalMultiLevelHierarchy"/>
    <dgm:cxn modelId="{993E9E2C-9E6E-4A27-9E5F-2A3667D7DA73}" type="presParOf" srcId="{8EBB8707-F07A-40B2-A546-CE2D11890B26}" destId="{9FCA26F9-8394-4294-A6C2-ED8A0140438A}" srcOrd="0" destOrd="0" presId="urn:microsoft.com/office/officeart/2008/layout/HorizontalMultiLevelHierarchy"/>
    <dgm:cxn modelId="{52F39023-77C6-4ADF-92D5-44E834A7C229}" type="presParOf" srcId="{337DB774-C5D7-48A0-9829-770F0DFE9ADF}" destId="{7E5CE11A-D9EA-40E4-A70A-47E10ED7D1DC}" srcOrd="1" destOrd="0" presId="urn:microsoft.com/office/officeart/2008/layout/HorizontalMultiLevelHierarchy"/>
    <dgm:cxn modelId="{0F0461A0-3725-465B-A5EB-98CDE4D7CB6F}" type="presParOf" srcId="{7E5CE11A-D9EA-40E4-A70A-47E10ED7D1DC}" destId="{C9B1FDF7-DF95-4506-87EE-165A04D09CB0}" srcOrd="0" destOrd="0" presId="urn:microsoft.com/office/officeart/2008/layout/HorizontalMultiLevelHierarchy"/>
    <dgm:cxn modelId="{A5D552A0-A88A-4B16-8418-6995E8C43601}" type="presParOf" srcId="{7E5CE11A-D9EA-40E4-A70A-47E10ED7D1DC}" destId="{99EE1C3C-70F2-4C48-A28E-FD1F54A1F64C}" srcOrd="1" destOrd="0" presId="urn:microsoft.com/office/officeart/2008/layout/HorizontalMultiLevelHierarchy"/>
    <dgm:cxn modelId="{6F8AC013-AE05-4BB5-B63F-7B65CAD60BD0}" type="presParOf" srcId="{337DB774-C5D7-48A0-9829-770F0DFE9ADF}" destId="{B585197E-74D2-44A8-AACE-C85D1109E7F6}" srcOrd="2" destOrd="0" presId="urn:microsoft.com/office/officeart/2008/layout/HorizontalMultiLevelHierarchy"/>
    <dgm:cxn modelId="{DBA416A7-B5EE-4D19-9D5D-1C2A82843A37}" type="presParOf" srcId="{B585197E-74D2-44A8-AACE-C85D1109E7F6}" destId="{ECFFEE9A-02C3-4EB0-A385-DE5E4F596D23}" srcOrd="0" destOrd="0" presId="urn:microsoft.com/office/officeart/2008/layout/HorizontalMultiLevelHierarchy"/>
    <dgm:cxn modelId="{ABF5B869-094F-470D-9C3D-921601CCA487}" type="presParOf" srcId="{337DB774-C5D7-48A0-9829-770F0DFE9ADF}" destId="{734604DD-7070-4577-BA1D-3C5AED7F9FE6}" srcOrd="3" destOrd="0" presId="urn:microsoft.com/office/officeart/2008/layout/HorizontalMultiLevelHierarchy"/>
    <dgm:cxn modelId="{EF2EA76B-121E-45A2-A15E-CACBD7073851}" type="presParOf" srcId="{734604DD-7070-4577-BA1D-3C5AED7F9FE6}" destId="{D170C26B-C2D0-42A6-8E32-9CCFD756CC69}" srcOrd="0" destOrd="0" presId="urn:microsoft.com/office/officeart/2008/layout/HorizontalMultiLevelHierarchy"/>
    <dgm:cxn modelId="{F6D39555-FF42-4272-B5C2-B3CB26D4CEED}" type="presParOf" srcId="{734604DD-7070-4577-BA1D-3C5AED7F9FE6}" destId="{B80B4435-1037-46DB-9854-3E400E75D2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AF83759-3A5B-44B2-8EB6-04E918659246}" type="doc">
      <dgm:prSet loTypeId="urn:microsoft.com/office/officeart/2005/8/layout/hList9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EF5DA0F2-827F-45F1-9DCD-B976C71FC4E4}">
      <dgm:prSet phldrT="[Text]"/>
      <dgm:spPr/>
      <dgm:t>
        <a:bodyPr/>
        <a:lstStyle/>
        <a:p>
          <a:r>
            <a:rPr lang="de-DE" dirty="0"/>
            <a:t>Ebene 1</a:t>
          </a:r>
        </a:p>
      </dgm:t>
    </dgm:pt>
    <dgm:pt modelId="{E303F5BC-B1EE-4588-A612-BB73BBA6115D}" type="parTrans" cxnId="{93D97038-830C-4167-A7DF-56B82F86E7D8}">
      <dgm:prSet/>
      <dgm:spPr/>
      <dgm:t>
        <a:bodyPr/>
        <a:lstStyle/>
        <a:p>
          <a:endParaRPr lang="de-DE"/>
        </a:p>
      </dgm:t>
    </dgm:pt>
    <dgm:pt modelId="{FCACF425-8F0B-4F6D-B7D0-059C67F976FD}" type="sibTrans" cxnId="{93D97038-830C-4167-A7DF-56B82F86E7D8}">
      <dgm:prSet/>
      <dgm:spPr/>
      <dgm:t>
        <a:bodyPr/>
        <a:lstStyle/>
        <a:p>
          <a:endParaRPr lang="de-DE"/>
        </a:p>
      </dgm:t>
    </dgm:pt>
    <dgm:pt modelId="{44CD570C-4B0E-4660-AEF4-A7920C902E8F}">
      <dgm:prSet phldrT="[Text]"/>
      <dgm:spPr/>
      <dgm:t>
        <a:bodyPr/>
        <a:lstStyle/>
        <a:p>
          <a:r>
            <a:rPr lang="de-DE" dirty="0"/>
            <a:t>Rechtliche Kategorien  gem. § 20 StGB</a:t>
          </a:r>
        </a:p>
      </dgm:t>
    </dgm:pt>
    <dgm:pt modelId="{AD32169C-A016-41A8-8CFE-40B531F440E7}" type="parTrans" cxnId="{FDE6E36B-7073-471D-947D-E4E199ECF2BB}">
      <dgm:prSet/>
      <dgm:spPr/>
      <dgm:t>
        <a:bodyPr/>
        <a:lstStyle/>
        <a:p>
          <a:endParaRPr lang="de-DE"/>
        </a:p>
      </dgm:t>
    </dgm:pt>
    <dgm:pt modelId="{871ABC46-3050-45BB-90CB-66A35F3A6FFE}" type="sibTrans" cxnId="{FDE6E36B-7073-471D-947D-E4E199ECF2BB}">
      <dgm:prSet/>
      <dgm:spPr/>
      <dgm:t>
        <a:bodyPr/>
        <a:lstStyle/>
        <a:p>
          <a:endParaRPr lang="de-DE"/>
        </a:p>
      </dgm:t>
    </dgm:pt>
    <dgm:pt modelId="{314D4466-6F5B-4C70-9803-8A63F705939D}">
      <dgm:prSet phldrT="[Text]"/>
      <dgm:spPr/>
      <dgm:t>
        <a:bodyPr/>
        <a:lstStyle/>
        <a:p>
          <a:r>
            <a:rPr lang="de-DE" dirty="0"/>
            <a:t>„Krankhafte seelische Störung“</a:t>
          </a:r>
        </a:p>
      </dgm:t>
    </dgm:pt>
    <dgm:pt modelId="{13DBB9A4-F60F-4616-8F82-6585F9E69325}" type="parTrans" cxnId="{DEA26564-F5C0-45DE-B45E-DE5FDE3412DF}">
      <dgm:prSet/>
      <dgm:spPr/>
      <dgm:t>
        <a:bodyPr/>
        <a:lstStyle/>
        <a:p>
          <a:endParaRPr lang="de-DE"/>
        </a:p>
      </dgm:t>
    </dgm:pt>
    <dgm:pt modelId="{6A83CE6C-CF96-4392-903A-E30FF5FE525D}" type="sibTrans" cxnId="{DEA26564-F5C0-45DE-B45E-DE5FDE3412DF}">
      <dgm:prSet/>
      <dgm:spPr/>
      <dgm:t>
        <a:bodyPr/>
        <a:lstStyle/>
        <a:p>
          <a:endParaRPr lang="de-DE"/>
        </a:p>
      </dgm:t>
    </dgm:pt>
    <dgm:pt modelId="{01F60B5A-83EF-472B-93E2-6507431DB32A}">
      <dgm:prSet phldrT="[Text]"/>
      <dgm:spPr/>
      <dgm:t>
        <a:bodyPr/>
        <a:lstStyle/>
        <a:p>
          <a:r>
            <a:rPr lang="de-DE" dirty="0"/>
            <a:t>Ebene 2</a:t>
          </a:r>
        </a:p>
      </dgm:t>
    </dgm:pt>
    <dgm:pt modelId="{65EDBCED-205E-4AC4-9192-B8CDC52CC118}" type="parTrans" cxnId="{F3BF1811-EE82-4938-9512-9B02F5500465}">
      <dgm:prSet/>
      <dgm:spPr/>
      <dgm:t>
        <a:bodyPr/>
        <a:lstStyle/>
        <a:p>
          <a:endParaRPr lang="de-DE"/>
        </a:p>
      </dgm:t>
    </dgm:pt>
    <dgm:pt modelId="{5CE6BC64-D324-47DA-B641-FB80E5535792}" type="sibTrans" cxnId="{F3BF1811-EE82-4938-9512-9B02F5500465}">
      <dgm:prSet/>
      <dgm:spPr/>
      <dgm:t>
        <a:bodyPr/>
        <a:lstStyle/>
        <a:p>
          <a:endParaRPr lang="de-DE"/>
        </a:p>
      </dgm:t>
    </dgm:pt>
    <dgm:pt modelId="{F40A8A19-7F03-445F-A428-38C061F5A2EF}">
      <dgm:prSet phldrT="[Text]"/>
      <dgm:spPr/>
      <dgm:t>
        <a:bodyPr/>
        <a:lstStyle/>
        <a:p>
          <a:r>
            <a:rPr lang="de-DE" dirty="0"/>
            <a:t>Einsichtsfähigkeit</a:t>
          </a:r>
        </a:p>
      </dgm:t>
    </dgm:pt>
    <dgm:pt modelId="{DEC4F981-0CDB-49EF-9A8C-3DA83EBA306F}" type="parTrans" cxnId="{89F587C9-9E8B-43FD-8068-2195531FCB3C}">
      <dgm:prSet/>
      <dgm:spPr/>
      <dgm:t>
        <a:bodyPr/>
        <a:lstStyle/>
        <a:p>
          <a:endParaRPr lang="de-DE"/>
        </a:p>
      </dgm:t>
    </dgm:pt>
    <dgm:pt modelId="{0BD9B0DC-153C-4717-9CE4-428440E236F1}" type="sibTrans" cxnId="{89F587C9-9E8B-43FD-8068-2195531FCB3C}">
      <dgm:prSet/>
      <dgm:spPr/>
      <dgm:t>
        <a:bodyPr/>
        <a:lstStyle/>
        <a:p>
          <a:endParaRPr lang="de-DE"/>
        </a:p>
      </dgm:t>
    </dgm:pt>
    <dgm:pt modelId="{537BC17F-46FC-447B-9898-C0CA02068F2D}">
      <dgm:prSet phldrT="[Text]"/>
      <dgm:spPr/>
      <dgm:t>
        <a:bodyPr/>
        <a:lstStyle/>
        <a:p>
          <a:r>
            <a:rPr lang="de-DE" dirty="0"/>
            <a:t>Steuerungsfähigkeit</a:t>
          </a:r>
        </a:p>
      </dgm:t>
    </dgm:pt>
    <dgm:pt modelId="{E6CE4CA3-E5D3-4270-9A76-827672F0462D}" type="parTrans" cxnId="{195C237C-D652-4ACF-9AD3-3B85C28AE671}">
      <dgm:prSet/>
      <dgm:spPr/>
      <dgm:t>
        <a:bodyPr/>
        <a:lstStyle/>
        <a:p>
          <a:endParaRPr lang="de-DE"/>
        </a:p>
      </dgm:t>
    </dgm:pt>
    <dgm:pt modelId="{5BE88505-2C87-4FC4-918F-F8C3A883AE6D}" type="sibTrans" cxnId="{195C237C-D652-4ACF-9AD3-3B85C28AE671}">
      <dgm:prSet/>
      <dgm:spPr/>
      <dgm:t>
        <a:bodyPr/>
        <a:lstStyle/>
        <a:p>
          <a:endParaRPr lang="de-DE"/>
        </a:p>
      </dgm:t>
    </dgm:pt>
    <dgm:pt modelId="{1BB12062-7B99-4F7C-B404-2D1A323EA80D}">
      <dgm:prSet phldrT="[Text]"/>
      <dgm:spPr/>
      <dgm:t>
        <a:bodyPr/>
        <a:lstStyle/>
        <a:p>
          <a:r>
            <a:rPr lang="de-DE" dirty="0"/>
            <a:t>„Bewusstseinsstörung“</a:t>
          </a:r>
        </a:p>
      </dgm:t>
    </dgm:pt>
    <dgm:pt modelId="{63105E15-9671-4CBD-B690-0813B6C976EA}" type="parTrans" cxnId="{7BBE5548-D436-4670-A9AD-A1AAFACC48CB}">
      <dgm:prSet/>
      <dgm:spPr/>
      <dgm:t>
        <a:bodyPr/>
        <a:lstStyle/>
        <a:p>
          <a:endParaRPr lang="de-DE"/>
        </a:p>
      </dgm:t>
    </dgm:pt>
    <dgm:pt modelId="{DEC73D26-88AD-4B23-98F3-95DE01CBD18E}" type="sibTrans" cxnId="{7BBE5548-D436-4670-A9AD-A1AAFACC48CB}">
      <dgm:prSet/>
      <dgm:spPr/>
      <dgm:t>
        <a:bodyPr/>
        <a:lstStyle/>
        <a:p>
          <a:endParaRPr lang="de-DE"/>
        </a:p>
      </dgm:t>
    </dgm:pt>
    <dgm:pt modelId="{DA57D9A6-CA7B-4D28-91A8-EFEF058C3DBF}">
      <dgm:prSet phldrT="[Text]"/>
      <dgm:spPr/>
      <dgm:t>
        <a:bodyPr/>
        <a:lstStyle/>
        <a:p>
          <a:r>
            <a:rPr lang="de-DE" dirty="0"/>
            <a:t>„Geistige Behinderung“</a:t>
          </a:r>
        </a:p>
      </dgm:t>
    </dgm:pt>
    <dgm:pt modelId="{44B87C94-1D99-42F5-982A-4A20C06C615C}" type="parTrans" cxnId="{DF240EF6-26A3-42DE-8F69-83318532BCA9}">
      <dgm:prSet/>
      <dgm:spPr/>
      <dgm:t>
        <a:bodyPr/>
        <a:lstStyle/>
        <a:p>
          <a:endParaRPr lang="de-DE"/>
        </a:p>
      </dgm:t>
    </dgm:pt>
    <dgm:pt modelId="{C8DDAB37-D38C-4050-B46D-B040463BC949}" type="sibTrans" cxnId="{DF240EF6-26A3-42DE-8F69-83318532BCA9}">
      <dgm:prSet/>
      <dgm:spPr/>
      <dgm:t>
        <a:bodyPr/>
        <a:lstStyle/>
        <a:p>
          <a:endParaRPr lang="de-DE"/>
        </a:p>
      </dgm:t>
    </dgm:pt>
    <dgm:pt modelId="{E8259B28-BE36-49CE-8249-100C4EA85B6A}">
      <dgm:prSet phldrT="[Text]"/>
      <dgm:spPr/>
      <dgm:t>
        <a:bodyPr/>
        <a:lstStyle/>
        <a:p>
          <a:r>
            <a:rPr lang="de-DE" dirty="0"/>
            <a:t>„Schwere andere seelische Störung“</a:t>
          </a:r>
        </a:p>
      </dgm:t>
    </dgm:pt>
    <dgm:pt modelId="{924500C4-71CE-4A83-9159-16556B907C49}" type="parTrans" cxnId="{15B9212C-106F-4153-908F-0143C1EABD1E}">
      <dgm:prSet/>
      <dgm:spPr/>
      <dgm:t>
        <a:bodyPr/>
        <a:lstStyle/>
        <a:p>
          <a:endParaRPr lang="de-DE"/>
        </a:p>
      </dgm:t>
    </dgm:pt>
    <dgm:pt modelId="{186CFBA5-F7F8-4048-9C85-15C2C6CEEB6F}" type="sibTrans" cxnId="{15B9212C-106F-4153-908F-0143C1EABD1E}">
      <dgm:prSet/>
      <dgm:spPr/>
      <dgm:t>
        <a:bodyPr/>
        <a:lstStyle/>
        <a:p>
          <a:endParaRPr lang="de-DE"/>
        </a:p>
      </dgm:t>
    </dgm:pt>
    <dgm:pt modelId="{E083A90D-BC12-45A6-A6B8-8E63B16B7D35}" type="pres">
      <dgm:prSet presAssocID="{9AF83759-3A5B-44B2-8EB6-04E918659246}" presName="list" presStyleCnt="0">
        <dgm:presLayoutVars>
          <dgm:dir/>
          <dgm:animLvl val="lvl"/>
        </dgm:presLayoutVars>
      </dgm:prSet>
      <dgm:spPr/>
    </dgm:pt>
    <dgm:pt modelId="{42DAE938-52AA-4C70-BCC1-10E9ADB4112E}" type="pres">
      <dgm:prSet presAssocID="{EF5DA0F2-827F-45F1-9DCD-B976C71FC4E4}" presName="posSpace" presStyleCnt="0"/>
      <dgm:spPr/>
    </dgm:pt>
    <dgm:pt modelId="{8B5B37A7-7274-4D93-B1B8-C5BEB6904D11}" type="pres">
      <dgm:prSet presAssocID="{EF5DA0F2-827F-45F1-9DCD-B976C71FC4E4}" presName="vertFlow" presStyleCnt="0"/>
      <dgm:spPr/>
    </dgm:pt>
    <dgm:pt modelId="{699923F0-3675-4E7F-BDFA-45F7659D321A}" type="pres">
      <dgm:prSet presAssocID="{EF5DA0F2-827F-45F1-9DCD-B976C71FC4E4}" presName="topSpace" presStyleCnt="0"/>
      <dgm:spPr/>
    </dgm:pt>
    <dgm:pt modelId="{45A0A45A-E7B1-4FCA-9B10-84A1EA7DF17D}" type="pres">
      <dgm:prSet presAssocID="{EF5DA0F2-827F-45F1-9DCD-B976C71FC4E4}" presName="firstComp" presStyleCnt="0"/>
      <dgm:spPr/>
    </dgm:pt>
    <dgm:pt modelId="{1FF28B7F-1832-4F07-A109-F00293A2E83B}" type="pres">
      <dgm:prSet presAssocID="{EF5DA0F2-827F-45F1-9DCD-B976C71FC4E4}" presName="firstChild" presStyleLbl="bgAccFollowNode1" presStyleIdx="0" presStyleCnt="3"/>
      <dgm:spPr/>
    </dgm:pt>
    <dgm:pt modelId="{7984561E-EDC7-4B30-BF30-816DABD44DB2}" type="pres">
      <dgm:prSet presAssocID="{EF5DA0F2-827F-45F1-9DCD-B976C71FC4E4}" presName="firstChildTx" presStyleLbl="bgAccFollowNode1" presStyleIdx="0" presStyleCnt="3">
        <dgm:presLayoutVars>
          <dgm:bulletEnabled val="1"/>
        </dgm:presLayoutVars>
      </dgm:prSet>
      <dgm:spPr/>
    </dgm:pt>
    <dgm:pt modelId="{819ED72E-B303-414C-9B18-FCD4A083A069}" type="pres">
      <dgm:prSet presAssocID="{EF5DA0F2-827F-45F1-9DCD-B976C71FC4E4}" presName="negSpace" presStyleCnt="0"/>
      <dgm:spPr/>
    </dgm:pt>
    <dgm:pt modelId="{F97C64AA-5637-41CF-B905-AAEA12C747CA}" type="pres">
      <dgm:prSet presAssocID="{EF5DA0F2-827F-45F1-9DCD-B976C71FC4E4}" presName="circle" presStyleLbl="node1" presStyleIdx="0" presStyleCnt="2"/>
      <dgm:spPr/>
    </dgm:pt>
    <dgm:pt modelId="{860054D4-7211-4C00-8F0D-AEBC618A7BD5}" type="pres">
      <dgm:prSet presAssocID="{FCACF425-8F0B-4F6D-B7D0-059C67F976FD}" presName="transSpace" presStyleCnt="0"/>
      <dgm:spPr/>
    </dgm:pt>
    <dgm:pt modelId="{A7DB7069-5D68-4360-8B5A-9AD1AAE85228}" type="pres">
      <dgm:prSet presAssocID="{01F60B5A-83EF-472B-93E2-6507431DB32A}" presName="posSpace" presStyleCnt="0"/>
      <dgm:spPr/>
    </dgm:pt>
    <dgm:pt modelId="{A09A8DCB-3456-43E8-AE23-8BECF3582A6C}" type="pres">
      <dgm:prSet presAssocID="{01F60B5A-83EF-472B-93E2-6507431DB32A}" presName="vertFlow" presStyleCnt="0"/>
      <dgm:spPr/>
    </dgm:pt>
    <dgm:pt modelId="{88441FE2-DC77-4177-A845-F0C8A8976004}" type="pres">
      <dgm:prSet presAssocID="{01F60B5A-83EF-472B-93E2-6507431DB32A}" presName="topSpace" presStyleCnt="0"/>
      <dgm:spPr/>
    </dgm:pt>
    <dgm:pt modelId="{F3273A13-C70A-4776-A0AC-667881DD60A3}" type="pres">
      <dgm:prSet presAssocID="{01F60B5A-83EF-472B-93E2-6507431DB32A}" presName="firstComp" presStyleCnt="0"/>
      <dgm:spPr/>
    </dgm:pt>
    <dgm:pt modelId="{72E280A6-182F-4FC6-AAC3-FB2851F42FE5}" type="pres">
      <dgm:prSet presAssocID="{01F60B5A-83EF-472B-93E2-6507431DB32A}" presName="firstChild" presStyleLbl="bgAccFollowNode1" presStyleIdx="1" presStyleCnt="3"/>
      <dgm:spPr/>
    </dgm:pt>
    <dgm:pt modelId="{961A4C52-2AFC-4F73-B013-EA7A49500E1D}" type="pres">
      <dgm:prSet presAssocID="{01F60B5A-83EF-472B-93E2-6507431DB32A}" presName="firstChildTx" presStyleLbl="bgAccFollowNode1" presStyleIdx="1" presStyleCnt="3">
        <dgm:presLayoutVars>
          <dgm:bulletEnabled val="1"/>
        </dgm:presLayoutVars>
      </dgm:prSet>
      <dgm:spPr/>
    </dgm:pt>
    <dgm:pt modelId="{5F6FA324-A511-4466-9275-B5EB2B567B86}" type="pres">
      <dgm:prSet presAssocID="{537BC17F-46FC-447B-9898-C0CA02068F2D}" presName="comp" presStyleCnt="0"/>
      <dgm:spPr/>
    </dgm:pt>
    <dgm:pt modelId="{13BC6793-96FB-458B-9E07-E6F78E0D80F8}" type="pres">
      <dgm:prSet presAssocID="{537BC17F-46FC-447B-9898-C0CA02068F2D}" presName="child" presStyleLbl="bgAccFollowNode1" presStyleIdx="2" presStyleCnt="3"/>
      <dgm:spPr/>
    </dgm:pt>
    <dgm:pt modelId="{16652CE6-3C34-4B13-BDCF-8B49FD6FD0C1}" type="pres">
      <dgm:prSet presAssocID="{537BC17F-46FC-447B-9898-C0CA02068F2D}" presName="childTx" presStyleLbl="bgAccFollowNode1" presStyleIdx="2" presStyleCnt="3">
        <dgm:presLayoutVars>
          <dgm:bulletEnabled val="1"/>
        </dgm:presLayoutVars>
      </dgm:prSet>
      <dgm:spPr/>
    </dgm:pt>
    <dgm:pt modelId="{CC40C186-2E9A-4B06-8ED0-EFA60D04981C}" type="pres">
      <dgm:prSet presAssocID="{01F60B5A-83EF-472B-93E2-6507431DB32A}" presName="negSpace" presStyleCnt="0"/>
      <dgm:spPr/>
    </dgm:pt>
    <dgm:pt modelId="{E4FB0754-BD69-491B-8EF5-16285DA811A6}" type="pres">
      <dgm:prSet presAssocID="{01F60B5A-83EF-472B-93E2-6507431DB32A}" presName="circle" presStyleLbl="node1" presStyleIdx="1" presStyleCnt="2"/>
      <dgm:spPr/>
    </dgm:pt>
  </dgm:ptLst>
  <dgm:cxnLst>
    <dgm:cxn modelId="{0AF64F05-E9A2-4C1C-A842-FEFDB2F1A174}" type="presOf" srcId="{537BC17F-46FC-447B-9898-C0CA02068F2D}" destId="{13BC6793-96FB-458B-9E07-E6F78E0D80F8}" srcOrd="0" destOrd="0" presId="urn:microsoft.com/office/officeart/2005/8/layout/hList9"/>
    <dgm:cxn modelId="{F3BF1811-EE82-4938-9512-9B02F5500465}" srcId="{9AF83759-3A5B-44B2-8EB6-04E918659246}" destId="{01F60B5A-83EF-472B-93E2-6507431DB32A}" srcOrd="1" destOrd="0" parTransId="{65EDBCED-205E-4AC4-9192-B8CDC52CC118}" sibTransId="{5CE6BC64-D324-47DA-B641-FB80E5535792}"/>
    <dgm:cxn modelId="{A8717B21-5B64-4421-B6A2-4A8ABCC5B774}" type="presOf" srcId="{1BB12062-7B99-4F7C-B404-2D1A323EA80D}" destId="{7984561E-EDC7-4B30-BF30-816DABD44DB2}" srcOrd="1" destOrd="2" presId="urn:microsoft.com/office/officeart/2005/8/layout/hList9"/>
    <dgm:cxn modelId="{15B9212C-106F-4153-908F-0143C1EABD1E}" srcId="{44CD570C-4B0E-4660-AEF4-A7920C902E8F}" destId="{E8259B28-BE36-49CE-8249-100C4EA85B6A}" srcOrd="3" destOrd="0" parTransId="{924500C4-71CE-4A83-9159-16556B907C49}" sibTransId="{186CFBA5-F7F8-4048-9C85-15C2C6CEEB6F}"/>
    <dgm:cxn modelId="{A5A4FF31-4FF1-4AFE-BA35-D86F0B042F35}" type="presOf" srcId="{DA57D9A6-CA7B-4D28-91A8-EFEF058C3DBF}" destId="{1FF28B7F-1832-4F07-A109-F00293A2E83B}" srcOrd="0" destOrd="3" presId="urn:microsoft.com/office/officeart/2005/8/layout/hList9"/>
    <dgm:cxn modelId="{99271635-9805-4DB8-AFF1-06B59D931382}" type="presOf" srcId="{537BC17F-46FC-447B-9898-C0CA02068F2D}" destId="{16652CE6-3C34-4B13-BDCF-8B49FD6FD0C1}" srcOrd="1" destOrd="0" presId="urn:microsoft.com/office/officeart/2005/8/layout/hList9"/>
    <dgm:cxn modelId="{93D97038-830C-4167-A7DF-56B82F86E7D8}" srcId="{9AF83759-3A5B-44B2-8EB6-04E918659246}" destId="{EF5DA0F2-827F-45F1-9DCD-B976C71FC4E4}" srcOrd="0" destOrd="0" parTransId="{E303F5BC-B1EE-4588-A612-BB73BBA6115D}" sibTransId="{FCACF425-8F0B-4F6D-B7D0-059C67F976FD}"/>
    <dgm:cxn modelId="{4A8EE140-F442-456D-B018-09CB56E2A7D8}" type="presOf" srcId="{44CD570C-4B0E-4660-AEF4-A7920C902E8F}" destId="{7984561E-EDC7-4B30-BF30-816DABD44DB2}" srcOrd="1" destOrd="0" presId="urn:microsoft.com/office/officeart/2005/8/layout/hList9"/>
    <dgm:cxn modelId="{DEA26564-F5C0-45DE-B45E-DE5FDE3412DF}" srcId="{44CD570C-4B0E-4660-AEF4-A7920C902E8F}" destId="{314D4466-6F5B-4C70-9803-8A63F705939D}" srcOrd="0" destOrd="0" parTransId="{13DBB9A4-F60F-4616-8F82-6585F9E69325}" sibTransId="{6A83CE6C-CF96-4392-903A-E30FF5FE525D}"/>
    <dgm:cxn modelId="{7BBE5548-D436-4670-A9AD-A1AAFACC48CB}" srcId="{44CD570C-4B0E-4660-AEF4-A7920C902E8F}" destId="{1BB12062-7B99-4F7C-B404-2D1A323EA80D}" srcOrd="1" destOrd="0" parTransId="{63105E15-9671-4CBD-B690-0813B6C976EA}" sibTransId="{DEC73D26-88AD-4B23-98F3-95DE01CBD18E}"/>
    <dgm:cxn modelId="{FDE6E36B-7073-471D-947D-E4E199ECF2BB}" srcId="{EF5DA0F2-827F-45F1-9DCD-B976C71FC4E4}" destId="{44CD570C-4B0E-4660-AEF4-A7920C902E8F}" srcOrd="0" destOrd="0" parTransId="{AD32169C-A016-41A8-8CFE-40B531F440E7}" sibTransId="{871ABC46-3050-45BB-90CB-66A35F3A6FFE}"/>
    <dgm:cxn modelId="{2192C751-674B-4E46-9BCF-EC8AF35A87EC}" type="presOf" srcId="{01F60B5A-83EF-472B-93E2-6507431DB32A}" destId="{E4FB0754-BD69-491B-8EF5-16285DA811A6}" srcOrd="0" destOrd="0" presId="urn:microsoft.com/office/officeart/2005/8/layout/hList9"/>
    <dgm:cxn modelId="{39E9C658-A16D-4A14-9773-7C6CFAFA1E0D}" type="presOf" srcId="{F40A8A19-7F03-445F-A428-38C061F5A2EF}" destId="{961A4C52-2AFC-4F73-B013-EA7A49500E1D}" srcOrd="1" destOrd="0" presId="urn:microsoft.com/office/officeart/2005/8/layout/hList9"/>
    <dgm:cxn modelId="{195C237C-D652-4ACF-9AD3-3B85C28AE671}" srcId="{01F60B5A-83EF-472B-93E2-6507431DB32A}" destId="{537BC17F-46FC-447B-9898-C0CA02068F2D}" srcOrd="1" destOrd="0" parTransId="{E6CE4CA3-E5D3-4270-9A76-827672F0462D}" sibTransId="{5BE88505-2C87-4FC4-918F-F8C3A883AE6D}"/>
    <dgm:cxn modelId="{DCCFE18F-4D5A-4A2C-A27D-E2063E4917C0}" type="presOf" srcId="{314D4466-6F5B-4C70-9803-8A63F705939D}" destId="{7984561E-EDC7-4B30-BF30-816DABD44DB2}" srcOrd="1" destOrd="1" presId="urn:microsoft.com/office/officeart/2005/8/layout/hList9"/>
    <dgm:cxn modelId="{13A01A94-4A60-4ADC-9C7F-20061C35B6B0}" type="presOf" srcId="{DA57D9A6-CA7B-4D28-91A8-EFEF058C3DBF}" destId="{7984561E-EDC7-4B30-BF30-816DABD44DB2}" srcOrd="1" destOrd="3" presId="urn:microsoft.com/office/officeart/2005/8/layout/hList9"/>
    <dgm:cxn modelId="{B0CD459E-C1CA-43FB-AC55-C471EFF75605}" type="presOf" srcId="{E8259B28-BE36-49CE-8249-100C4EA85B6A}" destId="{7984561E-EDC7-4B30-BF30-816DABD44DB2}" srcOrd="1" destOrd="4" presId="urn:microsoft.com/office/officeart/2005/8/layout/hList9"/>
    <dgm:cxn modelId="{0394FFA2-D2BD-4CD3-8316-08AEE934C672}" type="presOf" srcId="{44CD570C-4B0E-4660-AEF4-A7920C902E8F}" destId="{1FF28B7F-1832-4F07-A109-F00293A2E83B}" srcOrd="0" destOrd="0" presId="urn:microsoft.com/office/officeart/2005/8/layout/hList9"/>
    <dgm:cxn modelId="{808BEAA6-1A17-4C7B-B2F9-A4F9B4AC0369}" type="presOf" srcId="{314D4466-6F5B-4C70-9803-8A63F705939D}" destId="{1FF28B7F-1832-4F07-A109-F00293A2E83B}" srcOrd="0" destOrd="1" presId="urn:microsoft.com/office/officeart/2005/8/layout/hList9"/>
    <dgm:cxn modelId="{4E1F7EA7-B3C8-4E93-86F2-4B4710DCC8D4}" type="presOf" srcId="{1BB12062-7B99-4F7C-B404-2D1A323EA80D}" destId="{1FF28B7F-1832-4F07-A109-F00293A2E83B}" srcOrd="0" destOrd="2" presId="urn:microsoft.com/office/officeart/2005/8/layout/hList9"/>
    <dgm:cxn modelId="{B5329BAB-6B25-42F2-B7D7-1B94C333AEE8}" type="presOf" srcId="{E8259B28-BE36-49CE-8249-100C4EA85B6A}" destId="{1FF28B7F-1832-4F07-A109-F00293A2E83B}" srcOrd="0" destOrd="4" presId="urn:microsoft.com/office/officeart/2005/8/layout/hList9"/>
    <dgm:cxn modelId="{89F587C9-9E8B-43FD-8068-2195531FCB3C}" srcId="{01F60B5A-83EF-472B-93E2-6507431DB32A}" destId="{F40A8A19-7F03-445F-A428-38C061F5A2EF}" srcOrd="0" destOrd="0" parTransId="{DEC4F981-0CDB-49EF-9A8C-3DA83EBA306F}" sibTransId="{0BD9B0DC-153C-4717-9CE4-428440E236F1}"/>
    <dgm:cxn modelId="{060A57CB-E262-4E53-9157-5F02BDE16E60}" type="presOf" srcId="{F40A8A19-7F03-445F-A428-38C061F5A2EF}" destId="{72E280A6-182F-4FC6-AAC3-FB2851F42FE5}" srcOrd="0" destOrd="0" presId="urn:microsoft.com/office/officeart/2005/8/layout/hList9"/>
    <dgm:cxn modelId="{C1E825D2-4B54-4C43-9EF0-E014BFC54E71}" type="presOf" srcId="{EF5DA0F2-827F-45F1-9DCD-B976C71FC4E4}" destId="{F97C64AA-5637-41CF-B905-AAEA12C747CA}" srcOrd="0" destOrd="0" presId="urn:microsoft.com/office/officeart/2005/8/layout/hList9"/>
    <dgm:cxn modelId="{DF240EF6-26A3-42DE-8F69-83318532BCA9}" srcId="{44CD570C-4B0E-4660-AEF4-A7920C902E8F}" destId="{DA57D9A6-CA7B-4D28-91A8-EFEF058C3DBF}" srcOrd="2" destOrd="0" parTransId="{44B87C94-1D99-42F5-982A-4A20C06C615C}" sibTransId="{C8DDAB37-D38C-4050-B46D-B040463BC949}"/>
    <dgm:cxn modelId="{C5BD64FE-3036-4DC3-89E6-BEA05F8D3513}" type="presOf" srcId="{9AF83759-3A5B-44B2-8EB6-04E918659246}" destId="{E083A90D-BC12-45A6-A6B8-8E63B16B7D35}" srcOrd="0" destOrd="0" presId="urn:microsoft.com/office/officeart/2005/8/layout/hList9"/>
    <dgm:cxn modelId="{E623750A-5009-4394-BD75-794354BC877D}" type="presParOf" srcId="{E083A90D-BC12-45A6-A6B8-8E63B16B7D35}" destId="{42DAE938-52AA-4C70-BCC1-10E9ADB4112E}" srcOrd="0" destOrd="0" presId="urn:microsoft.com/office/officeart/2005/8/layout/hList9"/>
    <dgm:cxn modelId="{6EC191B3-0CA1-4DEC-9CE1-F0CE92744563}" type="presParOf" srcId="{E083A90D-BC12-45A6-A6B8-8E63B16B7D35}" destId="{8B5B37A7-7274-4D93-B1B8-C5BEB6904D11}" srcOrd="1" destOrd="0" presId="urn:microsoft.com/office/officeart/2005/8/layout/hList9"/>
    <dgm:cxn modelId="{9D778EA1-03A3-4E2A-ABB5-D051D16895F6}" type="presParOf" srcId="{8B5B37A7-7274-4D93-B1B8-C5BEB6904D11}" destId="{699923F0-3675-4E7F-BDFA-45F7659D321A}" srcOrd="0" destOrd="0" presId="urn:microsoft.com/office/officeart/2005/8/layout/hList9"/>
    <dgm:cxn modelId="{D91169FA-8503-4CED-BEAF-85CE907E357F}" type="presParOf" srcId="{8B5B37A7-7274-4D93-B1B8-C5BEB6904D11}" destId="{45A0A45A-E7B1-4FCA-9B10-84A1EA7DF17D}" srcOrd="1" destOrd="0" presId="urn:microsoft.com/office/officeart/2005/8/layout/hList9"/>
    <dgm:cxn modelId="{07E761EC-1894-45A2-A8AB-3C24001AE1FC}" type="presParOf" srcId="{45A0A45A-E7B1-4FCA-9B10-84A1EA7DF17D}" destId="{1FF28B7F-1832-4F07-A109-F00293A2E83B}" srcOrd="0" destOrd="0" presId="urn:microsoft.com/office/officeart/2005/8/layout/hList9"/>
    <dgm:cxn modelId="{89E43B9F-6EE2-4FAA-8FD0-C7B3B5BABE54}" type="presParOf" srcId="{45A0A45A-E7B1-4FCA-9B10-84A1EA7DF17D}" destId="{7984561E-EDC7-4B30-BF30-816DABD44DB2}" srcOrd="1" destOrd="0" presId="urn:microsoft.com/office/officeart/2005/8/layout/hList9"/>
    <dgm:cxn modelId="{B8E7739A-A7F7-4C2D-A7F3-42C404616185}" type="presParOf" srcId="{E083A90D-BC12-45A6-A6B8-8E63B16B7D35}" destId="{819ED72E-B303-414C-9B18-FCD4A083A069}" srcOrd="2" destOrd="0" presId="urn:microsoft.com/office/officeart/2005/8/layout/hList9"/>
    <dgm:cxn modelId="{45773EB4-3683-4A6C-B839-416832DA1BA5}" type="presParOf" srcId="{E083A90D-BC12-45A6-A6B8-8E63B16B7D35}" destId="{F97C64AA-5637-41CF-B905-AAEA12C747CA}" srcOrd="3" destOrd="0" presId="urn:microsoft.com/office/officeart/2005/8/layout/hList9"/>
    <dgm:cxn modelId="{4B6A66F7-DA29-4C6D-9701-C5C4232D9E04}" type="presParOf" srcId="{E083A90D-BC12-45A6-A6B8-8E63B16B7D35}" destId="{860054D4-7211-4C00-8F0D-AEBC618A7BD5}" srcOrd="4" destOrd="0" presId="urn:microsoft.com/office/officeart/2005/8/layout/hList9"/>
    <dgm:cxn modelId="{739ACF07-F198-473C-8BB6-E01EC0BE6C66}" type="presParOf" srcId="{E083A90D-BC12-45A6-A6B8-8E63B16B7D35}" destId="{A7DB7069-5D68-4360-8B5A-9AD1AAE85228}" srcOrd="5" destOrd="0" presId="urn:microsoft.com/office/officeart/2005/8/layout/hList9"/>
    <dgm:cxn modelId="{7B19AE9E-B187-44D0-98A8-1BD99F1691B2}" type="presParOf" srcId="{E083A90D-BC12-45A6-A6B8-8E63B16B7D35}" destId="{A09A8DCB-3456-43E8-AE23-8BECF3582A6C}" srcOrd="6" destOrd="0" presId="urn:microsoft.com/office/officeart/2005/8/layout/hList9"/>
    <dgm:cxn modelId="{E3B0662E-4D3E-47B6-AAE0-BBCBCD873BB6}" type="presParOf" srcId="{A09A8DCB-3456-43E8-AE23-8BECF3582A6C}" destId="{88441FE2-DC77-4177-A845-F0C8A8976004}" srcOrd="0" destOrd="0" presId="urn:microsoft.com/office/officeart/2005/8/layout/hList9"/>
    <dgm:cxn modelId="{DC72A74D-C81A-464F-9718-9F592936D94E}" type="presParOf" srcId="{A09A8DCB-3456-43E8-AE23-8BECF3582A6C}" destId="{F3273A13-C70A-4776-A0AC-667881DD60A3}" srcOrd="1" destOrd="0" presId="urn:microsoft.com/office/officeart/2005/8/layout/hList9"/>
    <dgm:cxn modelId="{F60FCAB7-5E9B-4E20-BC09-9CA4F98F1B72}" type="presParOf" srcId="{F3273A13-C70A-4776-A0AC-667881DD60A3}" destId="{72E280A6-182F-4FC6-AAC3-FB2851F42FE5}" srcOrd="0" destOrd="0" presId="urn:microsoft.com/office/officeart/2005/8/layout/hList9"/>
    <dgm:cxn modelId="{28381427-BB4C-4A6A-B8DC-9D4194E9C1C9}" type="presParOf" srcId="{F3273A13-C70A-4776-A0AC-667881DD60A3}" destId="{961A4C52-2AFC-4F73-B013-EA7A49500E1D}" srcOrd="1" destOrd="0" presId="urn:microsoft.com/office/officeart/2005/8/layout/hList9"/>
    <dgm:cxn modelId="{448914FF-A936-4AC8-B3D8-8E6EFFC44EF9}" type="presParOf" srcId="{A09A8DCB-3456-43E8-AE23-8BECF3582A6C}" destId="{5F6FA324-A511-4466-9275-B5EB2B567B86}" srcOrd="2" destOrd="0" presId="urn:microsoft.com/office/officeart/2005/8/layout/hList9"/>
    <dgm:cxn modelId="{2F4353BA-5FDB-4318-AF19-9B069B678127}" type="presParOf" srcId="{5F6FA324-A511-4466-9275-B5EB2B567B86}" destId="{13BC6793-96FB-458B-9E07-E6F78E0D80F8}" srcOrd="0" destOrd="0" presId="urn:microsoft.com/office/officeart/2005/8/layout/hList9"/>
    <dgm:cxn modelId="{DE169021-90A6-4346-8FDE-EE4CAA7C2411}" type="presParOf" srcId="{5F6FA324-A511-4466-9275-B5EB2B567B86}" destId="{16652CE6-3C34-4B13-BDCF-8B49FD6FD0C1}" srcOrd="1" destOrd="0" presId="urn:microsoft.com/office/officeart/2005/8/layout/hList9"/>
    <dgm:cxn modelId="{05FA623D-A026-4CFA-9E16-8136D19BC1F0}" type="presParOf" srcId="{E083A90D-BC12-45A6-A6B8-8E63B16B7D35}" destId="{CC40C186-2E9A-4B06-8ED0-EFA60D04981C}" srcOrd="7" destOrd="0" presId="urn:microsoft.com/office/officeart/2005/8/layout/hList9"/>
    <dgm:cxn modelId="{4C00C6E5-F28C-4249-B475-29CE8471C15F}" type="presParOf" srcId="{E083A90D-BC12-45A6-A6B8-8E63B16B7D35}" destId="{E4FB0754-BD69-491B-8EF5-16285DA811A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251A8-60C9-4C47-9299-9BD7A4981148}" type="doc">
      <dgm:prSet loTypeId="urn:microsoft.com/office/officeart/2009/3/layout/StepUpProcess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2714691F-8DA6-4D55-B853-54BE200675A4}">
      <dgm:prSet phldrT="[Text]"/>
      <dgm:spPr/>
      <dgm:t>
        <a:bodyPr/>
        <a:lstStyle/>
        <a:p>
          <a:r>
            <a:rPr lang="de-DE" dirty="0"/>
            <a:t>Erfassen</a:t>
          </a:r>
        </a:p>
        <a:p>
          <a:r>
            <a:rPr lang="de-DE" dirty="0"/>
            <a:t>„ungewöhnliche Phänomene“ bei einem Menschen (Normendistanz)</a:t>
          </a:r>
        </a:p>
      </dgm:t>
    </dgm:pt>
    <dgm:pt modelId="{44DFA92B-6C2F-4158-A8F8-81B6F700CAC1}" type="parTrans" cxnId="{C69245C5-80C3-4398-8482-E2E47BC8EBB0}">
      <dgm:prSet/>
      <dgm:spPr/>
      <dgm:t>
        <a:bodyPr/>
        <a:lstStyle/>
        <a:p>
          <a:endParaRPr lang="de-DE"/>
        </a:p>
      </dgm:t>
    </dgm:pt>
    <dgm:pt modelId="{CFC8462A-F530-48C7-B89F-1D6F8E21F1B4}" type="sibTrans" cxnId="{C69245C5-80C3-4398-8482-E2E47BC8EBB0}">
      <dgm:prSet/>
      <dgm:spPr/>
      <dgm:t>
        <a:bodyPr/>
        <a:lstStyle/>
        <a:p>
          <a:endParaRPr lang="de-DE"/>
        </a:p>
      </dgm:t>
    </dgm:pt>
    <dgm:pt modelId="{94D65666-545F-4FC7-B79B-C534F33E9EC2}">
      <dgm:prSet phldrT="[Text]"/>
      <dgm:spPr/>
      <dgm:t>
        <a:bodyPr/>
        <a:lstStyle/>
        <a:p>
          <a:r>
            <a:rPr lang="de-DE" dirty="0"/>
            <a:t>Bewerten</a:t>
          </a:r>
        </a:p>
        <a:p>
          <a:r>
            <a:rPr lang="de-DE" dirty="0"/>
            <a:t>(Erklären, Zuordnen)</a:t>
          </a:r>
        </a:p>
        <a:p>
          <a:r>
            <a:rPr lang="de-DE" dirty="0"/>
            <a:t>Reaktives Verhalten</a:t>
          </a:r>
        </a:p>
        <a:p>
          <a:r>
            <a:rPr lang="de-DE" dirty="0"/>
            <a:t>Nicht erschließbares Verhalten </a:t>
          </a:r>
        </a:p>
        <a:p>
          <a:r>
            <a:rPr lang="de-DE" dirty="0"/>
            <a:t>Bizarres Verhalten</a:t>
          </a:r>
        </a:p>
      </dgm:t>
    </dgm:pt>
    <dgm:pt modelId="{74B7B4F0-9370-4C54-B6D6-08EEE86817E5}" type="parTrans" cxnId="{643E6D18-AFD0-4953-B801-F6D148C33F9D}">
      <dgm:prSet/>
      <dgm:spPr/>
      <dgm:t>
        <a:bodyPr/>
        <a:lstStyle/>
        <a:p>
          <a:endParaRPr lang="de-DE"/>
        </a:p>
      </dgm:t>
    </dgm:pt>
    <dgm:pt modelId="{F8B7569B-E52B-493D-9BDE-4C2442CD51B7}" type="sibTrans" cxnId="{643E6D18-AFD0-4953-B801-F6D148C33F9D}">
      <dgm:prSet/>
      <dgm:spPr/>
      <dgm:t>
        <a:bodyPr/>
        <a:lstStyle/>
        <a:p>
          <a:endParaRPr lang="de-DE"/>
        </a:p>
      </dgm:t>
    </dgm:pt>
    <dgm:pt modelId="{B32850CB-411B-41C1-94E7-59DBA5CC40F4}">
      <dgm:prSet phldrT="[Text]"/>
      <dgm:spPr/>
      <dgm:t>
        <a:bodyPr/>
        <a:lstStyle/>
        <a:p>
          <a:r>
            <a:rPr lang="de-DE" dirty="0"/>
            <a:t>Zuordnen</a:t>
          </a:r>
        </a:p>
        <a:p>
          <a:r>
            <a:rPr lang="de-DE" dirty="0"/>
            <a:t>(Aufbau von kategorialen Ordnungssystemen und das Einzelphänomen zuweisen)</a:t>
          </a:r>
        </a:p>
      </dgm:t>
    </dgm:pt>
    <dgm:pt modelId="{A50E9D1A-3BE3-4543-8FB4-71F0887FA7BD}" type="parTrans" cxnId="{16FCF278-2C4A-4F86-92B3-19BE19243B78}">
      <dgm:prSet/>
      <dgm:spPr/>
      <dgm:t>
        <a:bodyPr/>
        <a:lstStyle/>
        <a:p>
          <a:endParaRPr lang="de-DE"/>
        </a:p>
      </dgm:t>
    </dgm:pt>
    <dgm:pt modelId="{B5D84ED8-5E3B-4D2B-BE6E-4F6B901B5E33}" type="sibTrans" cxnId="{16FCF278-2C4A-4F86-92B3-19BE19243B78}">
      <dgm:prSet/>
      <dgm:spPr/>
      <dgm:t>
        <a:bodyPr/>
        <a:lstStyle/>
        <a:p>
          <a:endParaRPr lang="de-DE"/>
        </a:p>
      </dgm:t>
    </dgm:pt>
    <dgm:pt modelId="{2D8C2ED1-9812-4BF6-A1CF-C88A4D0AF831}" type="pres">
      <dgm:prSet presAssocID="{D95251A8-60C9-4C47-9299-9BD7A4981148}" presName="rootnode" presStyleCnt="0">
        <dgm:presLayoutVars>
          <dgm:chMax/>
          <dgm:chPref/>
          <dgm:dir/>
          <dgm:animLvl val="lvl"/>
        </dgm:presLayoutVars>
      </dgm:prSet>
      <dgm:spPr/>
    </dgm:pt>
    <dgm:pt modelId="{E9C90354-F1F8-4F1F-A573-B3A82AC06884}" type="pres">
      <dgm:prSet presAssocID="{2714691F-8DA6-4D55-B853-54BE200675A4}" presName="composite" presStyleCnt="0"/>
      <dgm:spPr/>
    </dgm:pt>
    <dgm:pt modelId="{DAFA060B-0066-411E-8FB6-14C797C3460F}" type="pres">
      <dgm:prSet presAssocID="{2714691F-8DA6-4D55-B853-54BE200675A4}" presName="LShape" presStyleLbl="alignNode1" presStyleIdx="0" presStyleCnt="5"/>
      <dgm:spPr/>
    </dgm:pt>
    <dgm:pt modelId="{58D1DD84-8044-4362-85EA-AB4CB7CBE25E}" type="pres">
      <dgm:prSet presAssocID="{2714691F-8DA6-4D55-B853-54BE200675A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AE169D-7F97-4BB2-ABBB-34184A29B1FA}" type="pres">
      <dgm:prSet presAssocID="{2714691F-8DA6-4D55-B853-54BE200675A4}" presName="Triangle" presStyleLbl="alignNode1" presStyleIdx="1" presStyleCnt="5"/>
      <dgm:spPr/>
    </dgm:pt>
    <dgm:pt modelId="{CACC70FF-F725-4292-958D-52482663C57C}" type="pres">
      <dgm:prSet presAssocID="{CFC8462A-F530-48C7-B89F-1D6F8E21F1B4}" presName="sibTrans" presStyleCnt="0"/>
      <dgm:spPr/>
    </dgm:pt>
    <dgm:pt modelId="{41946038-8E66-4B94-BA20-72A0C12F2374}" type="pres">
      <dgm:prSet presAssocID="{CFC8462A-F530-48C7-B89F-1D6F8E21F1B4}" presName="space" presStyleCnt="0"/>
      <dgm:spPr/>
    </dgm:pt>
    <dgm:pt modelId="{308C57B9-CB2B-4EF8-997B-5503ED3A264B}" type="pres">
      <dgm:prSet presAssocID="{94D65666-545F-4FC7-B79B-C534F33E9EC2}" presName="composite" presStyleCnt="0"/>
      <dgm:spPr/>
    </dgm:pt>
    <dgm:pt modelId="{0F1A167A-03D6-42DA-A79C-71D2015DE91A}" type="pres">
      <dgm:prSet presAssocID="{94D65666-545F-4FC7-B79B-C534F33E9EC2}" presName="LShape" presStyleLbl="alignNode1" presStyleIdx="2" presStyleCnt="5"/>
      <dgm:spPr/>
    </dgm:pt>
    <dgm:pt modelId="{13739C16-5049-4847-BC45-9629EEBBF0C6}" type="pres">
      <dgm:prSet presAssocID="{94D65666-545F-4FC7-B79B-C534F33E9EC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8E04843-F6EC-49CA-A3EE-34F9105AD05A}" type="pres">
      <dgm:prSet presAssocID="{94D65666-545F-4FC7-B79B-C534F33E9EC2}" presName="Triangle" presStyleLbl="alignNode1" presStyleIdx="3" presStyleCnt="5"/>
      <dgm:spPr/>
    </dgm:pt>
    <dgm:pt modelId="{72E2DBC1-3084-4461-B023-897D294E28AE}" type="pres">
      <dgm:prSet presAssocID="{F8B7569B-E52B-493D-9BDE-4C2442CD51B7}" presName="sibTrans" presStyleCnt="0"/>
      <dgm:spPr/>
    </dgm:pt>
    <dgm:pt modelId="{B1A9F972-C59A-4D98-A7AC-F0FA8DFDC6FA}" type="pres">
      <dgm:prSet presAssocID="{F8B7569B-E52B-493D-9BDE-4C2442CD51B7}" presName="space" presStyleCnt="0"/>
      <dgm:spPr/>
    </dgm:pt>
    <dgm:pt modelId="{C26D735B-62D3-458B-B4DC-056C429031BA}" type="pres">
      <dgm:prSet presAssocID="{B32850CB-411B-41C1-94E7-59DBA5CC40F4}" presName="composite" presStyleCnt="0"/>
      <dgm:spPr/>
    </dgm:pt>
    <dgm:pt modelId="{3ED21A1C-E655-417B-8DC9-9E17067284BF}" type="pres">
      <dgm:prSet presAssocID="{B32850CB-411B-41C1-94E7-59DBA5CC40F4}" presName="LShape" presStyleLbl="alignNode1" presStyleIdx="4" presStyleCnt="5"/>
      <dgm:spPr/>
    </dgm:pt>
    <dgm:pt modelId="{8D8744F7-C5F4-460F-8582-BD51B2378E47}" type="pres">
      <dgm:prSet presAssocID="{B32850CB-411B-41C1-94E7-59DBA5CC40F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09F5C04-324E-4946-A45D-B4F8B07F7CD3}" type="presOf" srcId="{94D65666-545F-4FC7-B79B-C534F33E9EC2}" destId="{13739C16-5049-4847-BC45-9629EEBBF0C6}" srcOrd="0" destOrd="0" presId="urn:microsoft.com/office/officeart/2009/3/layout/StepUpProcess"/>
    <dgm:cxn modelId="{643E6D18-AFD0-4953-B801-F6D148C33F9D}" srcId="{D95251A8-60C9-4C47-9299-9BD7A4981148}" destId="{94D65666-545F-4FC7-B79B-C534F33E9EC2}" srcOrd="1" destOrd="0" parTransId="{74B7B4F0-9370-4C54-B6D6-08EEE86817E5}" sibTransId="{F8B7569B-E52B-493D-9BDE-4C2442CD51B7}"/>
    <dgm:cxn modelId="{BFA09769-C042-47F6-8EF1-815486EC1E63}" type="presOf" srcId="{D95251A8-60C9-4C47-9299-9BD7A4981148}" destId="{2D8C2ED1-9812-4BF6-A1CF-C88A4D0AF831}" srcOrd="0" destOrd="0" presId="urn:microsoft.com/office/officeart/2009/3/layout/StepUpProcess"/>
    <dgm:cxn modelId="{3CD73150-0C3E-4D54-81B5-65C73B21DC59}" type="presOf" srcId="{B32850CB-411B-41C1-94E7-59DBA5CC40F4}" destId="{8D8744F7-C5F4-460F-8582-BD51B2378E47}" srcOrd="0" destOrd="0" presId="urn:microsoft.com/office/officeart/2009/3/layout/StepUpProcess"/>
    <dgm:cxn modelId="{16FCF278-2C4A-4F86-92B3-19BE19243B78}" srcId="{D95251A8-60C9-4C47-9299-9BD7A4981148}" destId="{B32850CB-411B-41C1-94E7-59DBA5CC40F4}" srcOrd="2" destOrd="0" parTransId="{A50E9D1A-3BE3-4543-8FB4-71F0887FA7BD}" sibTransId="{B5D84ED8-5E3B-4D2B-BE6E-4F6B901B5E33}"/>
    <dgm:cxn modelId="{C69245C5-80C3-4398-8482-E2E47BC8EBB0}" srcId="{D95251A8-60C9-4C47-9299-9BD7A4981148}" destId="{2714691F-8DA6-4D55-B853-54BE200675A4}" srcOrd="0" destOrd="0" parTransId="{44DFA92B-6C2F-4158-A8F8-81B6F700CAC1}" sibTransId="{CFC8462A-F530-48C7-B89F-1D6F8E21F1B4}"/>
    <dgm:cxn modelId="{3AC917FF-2F8B-4DCC-A2A8-D19C6DFBD76B}" type="presOf" srcId="{2714691F-8DA6-4D55-B853-54BE200675A4}" destId="{58D1DD84-8044-4362-85EA-AB4CB7CBE25E}" srcOrd="0" destOrd="0" presId="urn:microsoft.com/office/officeart/2009/3/layout/StepUpProcess"/>
    <dgm:cxn modelId="{28D85499-693D-4DF2-9703-54F82DFBDAB1}" type="presParOf" srcId="{2D8C2ED1-9812-4BF6-A1CF-C88A4D0AF831}" destId="{E9C90354-F1F8-4F1F-A573-B3A82AC06884}" srcOrd="0" destOrd="0" presId="urn:microsoft.com/office/officeart/2009/3/layout/StepUpProcess"/>
    <dgm:cxn modelId="{F8F20E8D-E5F0-41C9-BE7D-A7F13CB57D2F}" type="presParOf" srcId="{E9C90354-F1F8-4F1F-A573-B3A82AC06884}" destId="{DAFA060B-0066-411E-8FB6-14C797C3460F}" srcOrd="0" destOrd="0" presId="urn:microsoft.com/office/officeart/2009/3/layout/StepUpProcess"/>
    <dgm:cxn modelId="{953B1AD6-4163-4D54-8C12-C297E8CB0CE3}" type="presParOf" srcId="{E9C90354-F1F8-4F1F-A573-B3A82AC06884}" destId="{58D1DD84-8044-4362-85EA-AB4CB7CBE25E}" srcOrd="1" destOrd="0" presId="urn:microsoft.com/office/officeart/2009/3/layout/StepUpProcess"/>
    <dgm:cxn modelId="{89109970-96E6-45A0-B5CC-DC12F7B084F6}" type="presParOf" srcId="{E9C90354-F1F8-4F1F-A573-B3A82AC06884}" destId="{F8AE169D-7F97-4BB2-ABBB-34184A29B1FA}" srcOrd="2" destOrd="0" presId="urn:microsoft.com/office/officeart/2009/3/layout/StepUpProcess"/>
    <dgm:cxn modelId="{119AAD68-9D41-4C4A-87E2-AA6BA436D31C}" type="presParOf" srcId="{2D8C2ED1-9812-4BF6-A1CF-C88A4D0AF831}" destId="{CACC70FF-F725-4292-958D-52482663C57C}" srcOrd="1" destOrd="0" presId="urn:microsoft.com/office/officeart/2009/3/layout/StepUpProcess"/>
    <dgm:cxn modelId="{D43F95BF-E42E-48E3-9BBE-DC21F7CD5F5D}" type="presParOf" srcId="{CACC70FF-F725-4292-958D-52482663C57C}" destId="{41946038-8E66-4B94-BA20-72A0C12F2374}" srcOrd="0" destOrd="0" presId="urn:microsoft.com/office/officeart/2009/3/layout/StepUpProcess"/>
    <dgm:cxn modelId="{B3B755A4-3FAC-4677-B888-789FF067E364}" type="presParOf" srcId="{2D8C2ED1-9812-4BF6-A1CF-C88A4D0AF831}" destId="{308C57B9-CB2B-4EF8-997B-5503ED3A264B}" srcOrd="2" destOrd="0" presId="urn:microsoft.com/office/officeart/2009/3/layout/StepUpProcess"/>
    <dgm:cxn modelId="{DF6EBC6C-DC4E-478A-A159-F57419DE1C28}" type="presParOf" srcId="{308C57B9-CB2B-4EF8-997B-5503ED3A264B}" destId="{0F1A167A-03D6-42DA-A79C-71D2015DE91A}" srcOrd="0" destOrd="0" presId="urn:microsoft.com/office/officeart/2009/3/layout/StepUpProcess"/>
    <dgm:cxn modelId="{DC4B1F06-9C01-4998-829E-E78D91BE46E5}" type="presParOf" srcId="{308C57B9-CB2B-4EF8-997B-5503ED3A264B}" destId="{13739C16-5049-4847-BC45-9629EEBBF0C6}" srcOrd="1" destOrd="0" presId="urn:microsoft.com/office/officeart/2009/3/layout/StepUpProcess"/>
    <dgm:cxn modelId="{C6839EF8-30A6-423E-AD7E-573FD5606356}" type="presParOf" srcId="{308C57B9-CB2B-4EF8-997B-5503ED3A264B}" destId="{68E04843-F6EC-49CA-A3EE-34F9105AD05A}" srcOrd="2" destOrd="0" presId="urn:microsoft.com/office/officeart/2009/3/layout/StepUpProcess"/>
    <dgm:cxn modelId="{F0C73B70-3FD6-4DE7-B0E9-0FED0E5761E5}" type="presParOf" srcId="{2D8C2ED1-9812-4BF6-A1CF-C88A4D0AF831}" destId="{72E2DBC1-3084-4461-B023-897D294E28AE}" srcOrd="3" destOrd="0" presId="urn:microsoft.com/office/officeart/2009/3/layout/StepUpProcess"/>
    <dgm:cxn modelId="{4027A984-5846-4B26-A6B7-FD864CCDF5C3}" type="presParOf" srcId="{72E2DBC1-3084-4461-B023-897D294E28AE}" destId="{B1A9F972-C59A-4D98-A7AC-F0FA8DFDC6FA}" srcOrd="0" destOrd="0" presId="urn:microsoft.com/office/officeart/2009/3/layout/StepUpProcess"/>
    <dgm:cxn modelId="{0694E6D1-EB0F-458F-8576-6FE3FC3EB19F}" type="presParOf" srcId="{2D8C2ED1-9812-4BF6-A1CF-C88A4D0AF831}" destId="{C26D735B-62D3-458B-B4DC-056C429031BA}" srcOrd="4" destOrd="0" presId="urn:microsoft.com/office/officeart/2009/3/layout/StepUpProcess"/>
    <dgm:cxn modelId="{B1BE3376-B40F-4E72-89A2-47CF8A51534E}" type="presParOf" srcId="{C26D735B-62D3-458B-B4DC-056C429031BA}" destId="{3ED21A1C-E655-417B-8DC9-9E17067284BF}" srcOrd="0" destOrd="0" presId="urn:microsoft.com/office/officeart/2009/3/layout/StepUpProcess"/>
    <dgm:cxn modelId="{6CB73BC5-6C06-446D-AFEC-A3F72E70E7F8}" type="presParOf" srcId="{C26D735B-62D3-458B-B4DC-056C429031BA}" destId="{8D8744F7-C5F4-460F-8582-BD51B2378E4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AB8CF-5FB0-4CFC-820A-0427ACC8ABE2}" type="doc">
      <dgm:prSet loTypeId="urn:microsoft.com/office/officeart/2005/8/layout/chevron1" loCatId="process" qsTypeId="urn:microsoft.com/office/officeart/2005/8/quickstyle/3d2" qsCatId="3D" csTypeId="urn:microsoft.com/office/officeart/2005/8/colors/accent3_1" csCatId="accent3" phldr="1"/>
      <dgm:spPr/>
    </dgm:pt>
    <dgm:pt modelId="{22EE4924-A18D-4921-B317-3D95A0956362}">
      <dgm:prSet phldrT="[Text]"/>
      <dgm:spPr/>
      <dgm:t>
        <a:bodyPr/>
        <a:lstStyle/>
        <a:p>
          <a:r>
            <a:rPr lang="de-DE" b="1" dirty="0"/>
            <a:t>Beschreibung</a:t>
          </a:r>
          <a:endParaRPr lang="de-DE" dirty="0"/>
        </a:p>
      </dgm:t>
    </dgm:pt>
    <dgm:pt modelId="{505CF893-FA33-453B-853C-F19BC3C330C8}" type="parTrans" cxnId="{8B56D2BF-18D7-452F-9CC2-1426B49BC6DF}">
      <dgm:prSet/>
      <dgm:spPr/>
      <dgm:t>
        <a:bodyPr/>
        <a:lstStyle/>
        <a:p>
          <a:endParaRPr lang="de-DE"/>
        </a:p>
      </dgm:t>
    </dgm:pt>
    <dgm:pt modelId="{CABC9657-4051-4BE3-B66C-813F2EB572D3}" type="sibTrans" cxnId="{8B56D2BF-18D7-452F-9CC2-1426B49BC6DF}">
      <dgm:prSet/>
      <dgm:spPr/>
      <dgm:t>
        <a:bodyPr/>
        <a:lstStyle/>
        <a:p>
          <a:endParaRPr lang="de-DE"/>
        </a:p>
      </dgm:t>
    </dgm:pt>
    <dgm:pt modelId="{59FDDBFD-A5ED-4369-BB69-E61F8CD5150B}">
      <dgm:prSet/>
      <dgm:spPr/>
      <dgm:t>
        <a:bodyPr/>
        <a:lstStyle/>
        <a:p>
          <a:r>
            <a:rPr lang="de-DE" b="1" dirty="0"/>
            <a:t>Klassifikation</a:t>
          </a:r>
        </a:p>
      </dgm:t>
    </dgm:pt>
    <dgm:pt modelId="{761D2C76-1C3D-4C67-B93D-07A33BB456C3}" type="parTrans" cxnId="{DD38B827-6BE4-406F-9BEC-7332EBC9159D}">
      <dgm:prSet/>
      <dgm:spPr/>
      <dgm:t>
        <a:bodyPr/>
        <a:lstStyle/>
        <a:p>
          <a:endParaRPr lang="de-DE"/>
        </a:p>
      </dgm:t>
    </dgm:pt>
    <dgm:pt modelId="{F8845E65-20AB-47B0-93F8-98ECA903D899}" type="sibTrans" cxnId="{DD38B827-6BE4-406F-9BEC-7332EBC9159D}">
      <dgm:prSet/>
      <dgm:spPr/>
      <dgm:t>
        <a:bodyPr/>
        <a:lstStyle/>
        <a:p>
          <a:endParaRPr lang="de-DE"/>
        </a:p>
      </dgm:t>
    </dgm:pt>
    <dgm:pt modelId="{ED11D857-51A3-4DE4-B7E0-0704601AB869}">
      <dgm:prSet/>
      <dgm:spPr/>
      <dgm:t>
        <a:bodyPr/>
        <a:lstStyle/>
        <a:p>
          <a:r>
            <a:rPr lang="de-DE" b="1" dirty="0"/>
            <a:t>Erklärung</a:t>
          </a:r>
        </a:p>
      </dgm:t>
    </dgm:pt>
    <dgm:pt modelId="{8DCAA214-65BE-468D-8714-88A93F521885}" type="parTrans" cxnId="{B2C6A994-CBCC-4D94-B872-2FCA6CACC58D}">
      <dgm:prSet/>
      <dgm:spPr/>
      <dgm:t>
        <a:bodyPr/>
        <a:lstStyle/>
        <a:p>
          <a:endParaRPr lang="de-DE"/>
        </a:p>
      </dgm:t>
    </dgm:pt>
    <dgm:pt modelId="{1476395B-2B34-4EA0-9F41-6D5D1CCF48C2}" type="sibTrans" cxnId="{B2C6A994-CBCC-4D94-B872-2FCA6CACC58D}">
      <dgm:prSet/>
      <dgm:spPr/>
      <dgm:t>
        <a:bodyPr/>
        <a:lstStyle/>
        <a:p>
          <a:endParaRPr lang="de-DE"/>
        </a:p>
      </dgm:t>
    </dgm:pt>
    <dgm:pt modelId="{E0C00BEA-C628-4EB9-9A9D-7E1FAEB508DB}">
      <dgm:prSet/>
      <dgm:spPr/>
      <dgm:t>
        <a:bodyPr/>
        <a:lstStyle/>
        <a:p>
          <a:r>
            <a:rPr lang="de-DE" b="1" dirty="0"/>
            <a:t>Indikation</a:t>
          </a:r>
        </a:p>
      </dgm:t>
    </dgm:pt>
    <dgm:pt modelId="{6C1C3144-3DC7-4C19-A46A-60A55753BF53}" type="parTrans" cxnId="{94A52D23-D938-4480-9406-86A5AB2500A8}">
      <dgm:prSet/>
      <dgm:spPr/>
      <dgm:t>
        <a:bodyPr/>
        <a:lstStyle/>
        <a:p>
          <a:endParaRPr lang="de-DE"/>
        </a:p>
      </dgm:t>
    </dgm:pt>
    <dgm:pt modelId="{73E7FD8F-52FF-488E-AAE1-ACA13F2154DB}" type="sibTrans" cxnId="{94A52D23-D938-4480-9406-86A5AB2500A8}">
      <dgm:prSet/>
      <dgm:spPr/>
      <dgm:t>
        <a:bodyPr/>
        <a:lstStyle/>
        <a:p>
          <a:endParaRPr lang="de-DE"/>
        </a:p>
      </dgm:t>
    </dgm:pt>
    <dgm:pt modelId="{F05BBFA2-8870-4186-AAE7-838CB8C0B3C2}">
      <dgm:prSet/>
      <dgm:spPr/>
      <dgm:t>
        <a:bodyPr/>
        <a:lstStyle/>
        <a:p>
          <a:r>
            <a:rPr lang="de-DE" b="1" dirty="0"/>
            <a:t>Prognose</a:t>
          </a:r>
        </a:p>
      </dgm:t>
    </dgm:pt>
    <dgm:pt modelId="{7BAE444C-64D3-4B0D-8A4E-802E2ACCAF86}" type="parTrans" cxnId="{706471D3-B0B4-4CF7-A835-108A8AAD987E}">
      <dgm:prSet/>
      <dgm:spPr/>
      <dgm:t>
        <a:bodyPr/>
        <a:lstStyle/>
        <a:p>
          <a:endParaRPr lang="de-DE"/>
        </a:p>
      </dgm:t>
    </dgm:pt>
    <dgm:pt modelId="{D898ACAE-A2D7-42E1-A2D3-257D139F230B}" type="sibTrans" cxnId="{706471D3-B0B4-4CF7-A835-108A8AAD987E}">
      <dgm:prSet/>
      <dgm:spPr/>
      <dgm:t>
        <a:bodyPr/>
        <a:lstStyle/>
        <a:p>
          <a:endParaRPr lang="de-DE"/>
        </a:p>
      </dgm:t>
    </dgm:pt>
    <dgm:pt modelId="{BEF3918F-55E5-4ED7-BE41-7D8A87E409F0}" type="pres">
      <dgm:prSet presAssocID="{8D2AB8CF-5FB0-4CFC-820A-0427ACC8ABE2}" presName="Name0" presStyleCnt="0">
        <dgm:presLayoutVars>
          <dgm:dir/>
          <dgm:animLvl val="lvl"/>
          <dgm:resizeHandles val="exact"/>
        </dgm:presLayoutVars>
      </dgm:prSet>
      <dgm:spPr/>
    </dgm:pt>
    <dgm:pt modelId="{0D0D698E-DAA6-4DC9-8D4E-85F1C5B564E2}" type="pres">
      <dgm:prSet presAssocID="{22EE4924-A18D-4921-B317-3D95A09563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BE840EC-73FB-4BC1-B9A9-F3B712D0B51D}" type="pres">
      <dgm:prSet presAssocID="{CABC9657-4051-4BE3-B66C-813F2EB572D3}" presName="parTxOnlySpace" presStyleCnt="0"/>
      <dgm:spPr/>
    </dgm:pt>
    <dgm:pt modelId="{3DFB9240-75D4-404C-A30A-1C2E9CB747C7}" type="pres">
      <dgm:prSet presAssocID="{59FDDBFD-A5ED-4369-BB69-E61F8CD515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F30C271-B833-41BC-ADB6-2EDF6F494FF5}" type="pres">
      <dgm:prSet presAssocID="{F8845E65-20AB-47B0-93F8-98ECA903D899}" presName="parTxOnlySpace" presStyleCnt="0"/>
      <dgm:spPr/>
    </dgm:pt>
    <dgm:pt modelId="{5BC54CB0-D9A7-4994-A537-4CDF1C7BD971}" type="pres">
      <dgm:prSet presAssocID="{ED11D857-51A3-4DE4-B7E0-0704601AB86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DDF02A1-22CB-4B36-82FD-F025F471B7CE}" type="pres">
      <dgm:prSet presAssocID="{1476395B-2B34-4EA0-9F41-6D5D1CCF48C2}" presName="parTxOnlySpace" presStyleCnt="0"/>
      <dgm:spPr/>
    </dgm:pt>
    <dgm:pt modelId="{4CB3AD13-5AFE-4BC5-85EC-9F39E747AF52}" type="pres">
      <dgm:prSet presAssocID="{E0C00BEA-C628-4EB9-9A9D-7E1FAEB508D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CFF8867-9D9C-4A05-BE9C-248F92B59162}" type="pres">
      <dgm:prSet presAssocID="{73E7FD8F-52FF-488E-AAE1-ACA13F2154DB}" presName="parTxOnlySpace" presStyleCnt="0"/>
      <dgm:spPr/>
    </dgm:pt>
    <dgm:pt modelId="{AEE18988-F74F-4565-8EF4-DAF759D2A091}" type="pres">
      <dgm:prSet presAssocID="{F05BBFA2-8870-4186-AAE7-838CB8C0B3C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E990305-D00F-48BE-ADAA-FBE846BC9991}" type="presOf" srcId="{ED11D857-51A3-4DE4-B7E0-0704601AB869}" destId="{5BC54CB0-D9A7-4994-A537-4CDF1C7BD971}" srcOrd="0" destOrd="0" presId="urn:microsoft.com/office/officeart/2005/8/layout/chevron1"/>
    <dgm:cxn modelId="{E205AF08-BFEB-4187-BDD0-AD3F5882DB9D}" type="presOf" srcId="{F05BBFA2-8870-4186-AAE7-838CB8C0B3C2}" destId="{AEE18988-F74F-4565-8EF4-DAF759D2A091}" srcOrd="0" destOrd="0" presId="urn:microsoft.com/office/officeart/2005/8/layout/chevron1"/>
    <dgm:cxn modelId="{94A52D23-D938-4480-9406-86A5AB2500A8}" srcId="{8D2AB8CF-5FB0-4CFC-820A-0427ACC8ABE2}" destId="{E0C00BEA-C628-4EB9-9A9D-7E1FAEB508DB}" srcOrd="3" destOrd="0" parTransId="{6C1C3144-3DC7-4C19-A46A-60A55753BF53}" sibTransId="{73E7FD8F-52FF-488E-AAE1-ACA13F2154DB}"/>
    <dgm:cxn modelId="{DD38B827-6BE4-406F-9BEC-7332EBC9159D}" srcId="{8D2AB8CF-5FB0-4CFC-820A-0427ACC8ABE2}" destId="{59FDDBFD-A5ED-4369-BB69-E61F8CD5150B}" srcOrd="1" destOrd="0" parTransId="{761D2C76-1C3D-4C67-B93D-07A33BB456C3}" sibTransId="{F8845E65-20AB-47B0-93F8-98ECA903D899}"/>
    <dgm:cxn modelId="{D8094641-32DF-469B-A05B-4ECB379C17C8}" type="presOf" srcId="{E0C00BEA-C628-4EB9-9A9D-7E1FAEB508DB}" destId="{4CB3AD13-5AFE-4BC5-85EC-9F39E747AF52}" srcOrd="0" destOrd="0" presId="urn:microsoft.com/office/officeart/2005/8/layout/chevron1"/>
    <dgm:cxn modelId="{8BD1F287-1F1B-49CE-9B19-98B4B8CEB92E}" type="presOf" srcId="{8D2AB8CF-5FB0-4CFC-820A-0427ACC8ABE2}" destId="{BEF3918F-55E5-4ED7-BE41-7D8A87E409F0}" srcOrd="0" destOrd="0" presId="urn:microsoft.com/office/officeart/2005/8/layout/chevron1"/>
    <dgm:cxn modelId="{B2C6A994-CBCC-4D94-B872-2FCA6CACC58D}" srcId="{8D2AB8CF-5FB0-4CFC-820A-0427ACC8ABE2}" destId="{ED11D857-51A3-4DE4-B7E0-0704601AB869}" srcOrd="2" destOrd="0" parTransId="{8DCAA214-65BE-468D-8714-88A93F521885}" sibTransId="{1476395B-2B34-4EA0-9F41-6D5D1CCF48C2}"/>
    <dgm:cxn modelId="{E4F983A1-1D98-4171-A032-9E236719533B}" type="presOf" srcId="{22EE4924-A18D-4921-B317-3D95A0956362}" destId="{0D0D698E-DAA6-4DC9-8D4E-85F1C5B564E2}" srcOrd="0" destOrd="0" presId="urn:microsoft.com/office/officeart/2005/8/layout/chevron1"/>
    <dgm:cxn modelId="{8B56D2BF-18D7-452F-9CC2-1426B49BC6DF}" srcId="{8D2AB8CF-5FB0-4CFC-820A-0427ACC8ABE2}" destId="{22EE4924-A18D-4921-B317-3D95A0956362}" srcOrd="0" destOrd="0" parTransId="{505CF893-FA33-453B-853C-F19BC3C330C8}" sibTransId="{CABC9657-4051-4BE3-B66C-813F2EB572D3}"/>
    <dgm:cxn modelId="{5564A2C0-7911-4F11-94D1-D57331F0EE99}" type="presOf" srcId="{59FDDBFD-A5ED-4369-BB69-E61F8CD5150B}" destId="{3DFB9240-75D4-404C-A30A-1C2E9CB747C7}" srcOrd="0" destOrd="0" presId="urn:microsoft.com/office/officeart/2005/8/layout/chevron1"/>
    <dgm:cxn modelId="{706471D3-B0B4-4CF7-A835-108A8AAD987E}" srcId="{8D2AB8CF-5FB0-4CFC-820A-0427ACC8ABE2}" destId="{F05BBFA2-8870-4186-AAE7-838CB8C0B3C2}" srcOrd="4" destOrd="0" parTransId="{7BAE444C-64D3-4B0D-8A4E-802E2ACCAF86}" sibTransId="{D898ACAE-A2D7-42E1-A2D3-257D139F230B}"/>
    <dgm:cxn modelId="{B4A31BCF-1D7B-43C8-A8C8-5963BFA5A32B}" type="presParOf" srcId="{BEF3918F-55E5-4ED7-BE41-7D8A87E409F0}" destId="{0D0D698E-DAA6-4DC9-8D4E-85F1C5B564E2}" srcOrd="0" destOrd="0" presId="urn:microsoft.com/office/officeart/2005/8/layout/chevron1"/>
    <dgm:cxn modelId="{00D3BEE3-BECA-4490-B2BD-3521B85FCA89}" type="presParOf" srcId="{BEF3918F-55E5-4ED7-BE41-7D8A87E409F0}" destId="{DBE840EC-73FB-4BC1-B9A9-F3B712D0B51D}" srcOrd="1" destOrd="0" presId="urn:microsoft.com/office/officeart/2005/8/layout/chevron1"/>
    <dgm:cxn modelId="{4C154256-AE7B-42E5-AE9D-C73634D2FD7E}" type="presParOf" srcId="{BEF3918F-55E5-4ED7-BE41-7D8A87E409F0}" destId="{3DFB9240-75D4-404C-A30A-1C2E9CB747C7}" srcOrd="2" destOrd="0" presId="urn:microsoft.com/office/officeart/2005/8/layout/chevron1"/>
    <dgm:cxn modelId="{6C1C4FFB-1C3A-4960-9C08-4478514766E2}" type="presParOf" srcId="{BEF3918F-55E5-4ED7-BE41-7D8A87E409F0}" destId="{7F30C271-B833-41BC-ADB6-2EDF6F494FF5}" srcOrd="3" destOrd="0" presId="urn:microsoft.com/office/officeart/2005/8/layout/chevron1"/>
    <dgm:cxn modelId="{59D983DF-B6D1-41BD-834F-9297D512D450}" type="presParOf" srcId="{BEF3918F-55E5-4ED7-BE41-7D8A87E409F0}" destId="{5BC54CB0-D9A7-4994-A537-4CDF1C7BD971}" srcOrd="4" destOrd="0" presId="urn:microsoft.com/office/officeart/2005/8/layout/chevron1"/>
    <dgm:cxn modelId="{EE27E145-211E-4921-B25A-E5797B077DE5}" type="presParOf" srcId="{BEF3918F-55E5-4ED7-BE41-7D8A87E409F0}" destId="{BDDF02A1-22CB-4B36-82FD-F025F471B7CE}" srcOrd="5" destOrd="0" presId="urn:microsoft.com/office/officeart/2005/8/layout/chevron1"/>
    <dgm:cxn modelId="{A8207CD0-CBA9-4AB8-9EC7-8ED10FEE6086}" type="presParOf" srcId="{BEF3918F-55E5-4ED7-BE41-7D8A87E409F0}" destId="{4CB3AD13-5AFE-4BC5-85EC-9F39E747AF52}" srcOrd="6" destOrd="0" presId="urn:microsoft.com/office/officeart/2005/8/layout/chevron1"/>
    <dgm:cxn modelId="{80F7A5D4-F33B-40E2-97D8-019CF7301E4F}" type="presParOf" srcId="{BEF3918F-55E5-4ED7-BE41-7D8A87E409F0}" destId="{0CFF8867-9D9C-4A05-BE9C-248F92B59162}" srcOrd="7" destOrd="0" presId="urn:microsoft.com/office/officeart/2005/8/layout/chevron1"/>
    <dgm:cxn modelId="{4DE95BA6-17F7-4A4B-8315-0FEC11CEB281}" type="presParOf" srcId="{BEF3918F-55E5-4ED7-BE41-7D8A87E409F0}" destId="{AEE18988-F74F-4565-8EF4-DAF759D2A09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7F42E6-83BB-4026-90DC-A09B746A1837}" type="doc">
      <dgm:prSet loTypeId="urn:microsoft.com/office/officeart/2005/8/layout/pyramid2" loCatId="pyramid" qsTypeId="urn:microsoft.com/office/officeart/2005/8/quickstyle/3d3" qsCatId="3D" csTypeId="urn:microsoft.com/office/officeart/2005/8/colors/accent1_1" csCatId="accent1" phldr="1"/>
      <dgm:spPr/>
    </dgm:pt>
    <dgm:pt modelId="{C92E4607-999E-44EC-B135-580A57C6CB3D}">
      <dgm:prSet phldrT="[Text]"/>
      <dgm:spPr/>
      <dgm:t>
        <a:bodyPr/>
        <a:lstStyle/>
        <a:p>
          <a:r>
            <a:rPr lang="de-DE" dirty="0"/>
            <a:t>Validität</a:t>
          </a:r>
        </a:p>
      </dgm:t>
    </dgm:pt>
    <dgm:pt modelId="{C99E7423-45A1-4A89-8129-3896E5CD74E2}" type="parTrans" cxnId="{D3DDB4A0-226B-4449-978A-A0D4A90AEC38}">
      <dgm:prSet/>
      <dgm:spPr/>
      <dgm:t>
        <a:bodyPr/>
        <a:lstStyle/>
        <a:p>
          <a:endParaRPr lang="de-DE"/>
        </a:p>
      </dgm:t>
    </dgm:pt>
    <dgm:pt modelId="{CDCF38CD-52B1-40C8-BC39-BC39B501FA49}" type="sibTrans" cxnId="{D3DDB4A0-226B-4449-978A-A0D4A90AEC38}">
      <dgm:prSet/>
      <dgm:spPr/>
      <dgm:t>
        <a:bodyPr/>
        <a:lstStyle/>
        <a:p>
          <a:endParaRPr lang="de-DE"/>
        </a:p>
      </dgm:t>
    </dgm:pt>
    <dgm:pt modelId="{86AF57CA-1C59-416D-A25C-6160452A9E48}">
      <dgm:prSet phldrT="[Text]"/>
      <dgm:spPr/>
      <dgm:t>
        <a:bodyPr/>
        <a:lstStyle/>
        <a:p>
          <a:r>
            <a:rPr lang="de-DE" dirty="0" err="1"/>
            <a:t>Releabilität</a:t>
          </a:r>
          <a:endParaRPr lang="de-DE" dirty="0"/>
        </a:p>
      </dgm:t>
    </dgm:pt>
    <dgm:pt modelId="{FEDC6A10-5510-4B00-BA7C-EA389AD6486C}" type="parTrans" cxnId="{560F52EA-6BA0-414D-A25B-0F37C94C1D1C}">
      <dgm:prSet/>
      <dgm:spPr/>
      <dgm:t>
        <a:bodyPr/>
        <a:lstStyle/>
        <a:p>
          <a:endParaRPr lang="de-DE"/>
        </a:p>
      </dgm:t>
    </dgm:pt>
    <dgm:pt modelId="{D8CBD099-EDD5-4970-B9B6-7639B2A88E63}" type="sibTrans" cxnId="{560F52EA-6BA0-414D-A25B-0F37C94C1D1C}">
      <dgm:prSet/>
      <dgm:spPr/>
      <dgm:t>
        <a:bodyPr/>
        <a:lstStyle/>
        <a:p>
          <a:endParaRPr lang="de-DE"/>
        </a:p>
      </dgm:t>
    </dgm:pt>
    <dgm:pt modelId="{AB55236B-AA2A-4210-908E-F117B53E0683}">
      <dgm:prSet phldrT="[Text]"/>
      <dgm:spPr/>
      <dgm:t>
        <a:bodyPr/>
        <a:lstStyle/>
        <a:p>
          <a:r>
            <a:rPr lang="de-DE" dirty="0"/>
            <a:t>Objektivität</a:t>
          </a:r>
        </a:p>
      </dgm:t>
    </dgm:pt>
    <dgm:pt modelId="{60912FB6-1D6A-4AC0-8A78-CF38F54DE6D0}" type="parTrans" cxnId="{3568475E-FDFA-4D7D-B23E-BD0DE76D6EA5}">
      <dgm:prSet/>
      <dgm:spPr/>
      <dgm:t>
        <a:bodyPr/>
        <a:lstStyle/>
        <a:p>
          <a:endParaRPr lang="de-DE"/>
        </a:p>
      </dgm:t>
    </dgm:pt>
    <dgm:pt modelId="{55E5C6D9-1A1C-4B65-9EE4-0094D636B1F4}" type="sibTrans" cxnId="{3568475E-FDFA-4D7D-B23E-BD0DE76D6EA5}">
      <dgm:prSet/>
      <dgm:spPr/>
      <dgm:t>
        <a:bodyPr/>
        <a:lstStyle/>
        <a:p>
          <a:endParaRPr lang="de-DE"/>
        </a:p>
      </dgm:t>
    </dgm:pt>
    <dgm:pt modelId="{644B5DD3-874C-4E2B-8590-D57586872690}" type="pres">
      <dgm:prSet presAssocID="{027F42E6-83BB-4026-90DC-A09B746A1837}" presName="compositeShape" presStyleCnt="0">
        <dgm:presLayoutVars>
          <dgm:dir/>
          <dgm:resizeHandles/>
        </dgm:presLayoutVars>
      </dgm:prSet>
      <dgm:spPr/>
    </dgm:pt>
    <dgm:pt modelId="{50544840-34FE-43FE-B9C4-D788957F5131}" type="pres">
      <dgm:prSet presAssocID="{027F42E6-83BB-4026-90DC-A09B746A1837}" presName="pyramid" presStyleLbl="node1" presStyleIdx="0" presStyleCnt="1"/>
      <dgm:spPr/>
    </dgm:pt>
    <dgm:pt modelId="{3033DD1C-A352-4914-87DB-EDFA7C4CFD99}" type="pres">
      <dgm:prSet presAssocID="{027F42E6-83BB-4026-90DC-A09B746A1837}" presName="theList" presStyleCnt="0"/>
      <dgm:spPr/>
    </dgm:pt>
    <dgm:pt modelId="{CBA2BA75-728D-4244-B627-CBF76CB1DBD7}" type="pres">
      <dgm:prSet presAssocID="{C92E4607-999E-44EC-B135-580A57C6CB3D}" presName="aNode" presStyleLbl="fgAcc1" presStyleIdx="0" presStyleCnt="3">
        <dgm:presLayoutVars>
          <dgm:bulletEnabled val="1"/>
        </dgm:presLayoutVars>
      </dgm:prSet>
      <dgm:spPr/>
    </dgm:pt>
    <dgm:pt modelId="{2FEF0D22-3794-4C84-8D04-6EAC1C43956E}" type="pres">
      <dgm:prSet presAssocID="{C92E4607-999E-44EC-B135-580A57C6CB3D}" presName="aSpace" presStyleCnt="0"/>
      <dgm:spPr/>
    </dgm:pt>
    <dgm:pt modelId="{E0F82B69-879F-4E54-9F65-4B363559B004}" type="pres">
      <dgm:prSet presAssocID="{86AF57CA-1C59-416D-A25C-6160452A9E48}" presName="aNode" presStyleLbl="fgAcc1" presStyleIdx="1" presStyleCnt="3">
        <dgm:presLayoutVars>
          <dgm:bulletEnabled val="1"/>
        </dgm:presLayoutVars>
      </dgm:prSet>
      <dgm:spPr/>
    </dgm:pt>
    <dgm:pt modelId="{6E2056F1-DB05-4FE4-9C6F-BFCFC18AA0B3}" type="pres">
      <dgm:prSet presAssocID="{86AF57CA-1C59-416D-A25C-6160452A9E48}" presName="aSpace" presStyleCnt="0"/>
      <dgm:spPr/>
    </dgm:pt>
    <dgm:pt modelId="{D0EBD1CE-5D57-4FA0-A9CD-EBAB9F57F858}" type="pres">
      <dgm:prSet presAssocID="{AB55236B-AA2A-4210-908E-F117B53E0683}" presName="aNode" presStyleLbl="fgAcc1" presStyleIdx="2" presStyleCnt="3">
        <dgm:presLayoutVars>
          <dgm:bulletEnabled val="1"/>
        </dgm:presLayoutVars>
      </dgm:prSet>
      <dgm:spPr/>
    </dgm:pt>
    <dgm:pt modelId="{EAD36371-2ABA-41DD-B919-0EB0DA83ABB5}" type="pres">
      <dgm:prSet presAssocID="{AB55236B-AA2A-4210-908E-F117B53E0683}" presName="aSpace" presStyleCnt="0"/>
      <dgm:spPr/>
    </dgm:pt>
  </dgm:ptLst>
  <dgm:cxnLst>
    <dgm:cxn modelId="{3568475E-FDFA-4D7D-B23E-BD0DE76D6EA5}" srcId="{027F42E6-83BB-4026-90DC-A09B746A1837}" destId="{AB55236B-AA2A-4210-908E-F117B53E0683}" srcOrd="2" destOrd="0" parTransId="{60912FB6-1D6A-4AC0-8A78-CF38F54DE6D0}" sibTransId="{55E5C6D9-1A1C-4B65-9EE4-0094D636B1F4}"/>
    <dgm:cxn modelId="{9B81A083-4E87-4E7C-BDEA-D863E2A0B478}" type="presOf" srcId="{C92E4607-999E-44EC-B135-580A57C6CB3D}" destId="{CBA2BA75-728D-4244-B627-CBF76CB1DBD7}" srcOrd="0" destOrd="0" presId="urn:microsoft.com/office/officeart/2005/8/layout/pyramid2"/>
    <dgm:cxn modelId="{D3DDB4A0-226B-4449-978A-A0D4A90AEC38}" srcId="{027F42E6-83BB-4026-90DC-A09B746A1837}" destId="{C92E4607-999E-44EC-B135-580A57C6CB3D}" srcOrd="0" destOrd="0" parTransId="{C99E7423-45A1-4A89-8129-3896E5CD74E2}" sibTransId="{CDCF38CD-52B1-40C8-BC39-BC39B501FA49}"/>
    <dgm:cxn modelId="{E29EBCB8-1049-44D7-A43C-A8DC8EFF1463}" type="presOf" srcId="{027F42E6-83BB-4026-90DC-A09B746A1837}" destId="{644B5DD3-874C-4E2B-8590-D57586872690}" srcOrd="0" destOrd="0" presId="urn:microsoft.com/office/officeart/2005/8/layout/pyramid2"/>
    <dgm:cxn modelId="{09C55BBD-2F9A-4091-A83E-41483342B15C}" type="presOf" srcId="{86AF57CA-1C59-416D-A25C-6160452A9E48}" destId="{E0F82B69-879F-4E54-9F65-4B363559B004}" srcOrd="0" destOrd="0" presId="urn:microsoft.com/office/officeart/2005/8/layout/pyramid2"/>
    <dgm:cxn modelId="{560F52EA-6BA0-414D-A25B-0F37C94C1D1C}" srcId="{027F42E6-83BB-4026-90DC-A09B746A1837}" destId="{86AF57CA-1C59-416D-A25C-6160452A9E48}" srcOrd="1" destOrd="0" parTransId="{FEDC6A10-5510-4B00-BA7C-EA389AD6486C}" sibTransId="{D8CBD099-EDD5-4970-B9B6-7639B2A88E63}"/>
    <dgm:cxn modelId="{5A46F0F9-B2BB-4D43-AA8E-94419573FF65}" type="presOf" srcId="{AB55236B-AA2A-4210-908E-F117B53E0683}" destId="{D0EBD1CE-5D57-4FA0-A9CD-EBAB9F57F858}" srcOrd="0" destOrd="0" presId="urn:microsoft.com/office/officeart/2005/8/layout/pyramid2"/>
    <dgm:cxn modelId="{89F5C1E0-2FC4-4564-84FA-D2923439C1AC}" type="presParOf" srcId="{644B5DD3-874C-4E2B-8590-D57586872690}" destId="{50544840-34FE-43FE-B9C4-D788957F5131}" srcOrd="0" destOrd="0" presId="urn:microsoft.com/office/officeart/2005/8/layout/pyramid2"/>
    <dgm:cxn modelId="{779B171A-D608-4BCC-8337-31F2E32EF0F1}" type="presParOf" srcId="{644B5DD3-874C-4E2B-8590-D57586872690}" destId="{3033DD1C-A352-4914-87DB-EDFA7C4CFD99}" srcOrd="1" destOrd="0" presId="urn:microsoft.com/office/officeart/2005/8/layout/pyramid2"/>
    <dgm:cxn modelId="{6457B31E-1764-47F8-AE61-D5AC91959F23}" type="presParOf" srcId="{3033DD1C-A352-4914-87DB-EDFA7C4CFD99}" destId="{CBA2BA75-728D-4244-B627-CBF76CB1DBD7}" srcOrd="0" destOrd="0" presId="urn:microsoft.com/office/officeart/2005/8/layout/pyramid2"/>
    <dgm:cxn modelId="{C90FF8FF-3A1A-4EF9-8ECF-8FAD16E1BE6B}" type="presParOf" srcId="{3033DD1C-A352-4914-87DB-EDFA7C4CFD99}" destId="{2FEF0D22-3794-4C84-8D04-6EAC1C43956E}" srcOrd="1" destOrd="0" presId="urn:microsoft.com/office/officeart/2005/8/layout/pyramid2"/>
    <dgm:cxn modelId="{326E2E7D-CD87-4B4C-92DD-7E79DCD052FE}" type="presParOf" srcId="{3033DD1C-A352-4914-87DB-EDFA7C4CFD99}" destId="{E0F82B69-879F-4E54-9F65-4B363559B004}" srcOrd="2" destOrd="0" presId="urn:microsoft.com/office/officeart/2005/8/layout/pyramid2"/>
    <dgm:cxn modelId="{D732EE6E-6410-4FBC-BFFD-A9B5F97DCE76}" type="presParOf" srcId="{3033DD1C-A352-4914-87DB-EDFA7C4CFD99}" destId="{6E2056F1-DB05-4FE4-9C6F-BFCFC18AA0B3}" srcOrd="3" destOrd="0" presId="urn:microsoft.com/office/officeart/2005/8/layout/pyramid2"/>
    <dgm:cxn modelId="{526F10C3-23FF-4CCC-8204-B0731558E856}" type="presParOf" srcId="{3033DD1C-A352-4914-87DB-EDFA7C4CFD99}" destId="{D0EBD1CE-5D57-4FA0-A9CD-EBAB9F57F858}" srcOrd="4" destOrd="0" presId="urn:microsoft.com/office/officeart/2005/8/layout/pyramid2"/>
    <dgm:cxn modelId="{C4BE7579-F618-49AC-A757-0B9663659EC6}" type="presParOf" srcId="{3033DD1C-A352-4914-87DB-EDFA7C4CFD99}" destId="{EAD36371-2ABA-41DD-B919-0EB0DA83AB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7F42E6-83BB-4026-90DC-A09B746A1837}" type="doc">
      <dgm:prSet loTypeId="urn:microsoft.com/office/officeart/2005/8/layout/pyramid2" loCatId="pyramid" qsTypeId="urn:microsoft.com/office/officeart/2005/8/quickstyle/3d3" qsCatId="3D" csTypeId="urn:microsoft.com/office/officeart/2005/8/colors/accent1_1" csCatId="accent1" phldr="1"/>
      <dgm:spPr/>
    </dgm:pt>
    <dgm:pt modelId="{C92E4607-999E-44EC-B135-580A57C6CB3D}">
      <dgm:prSet phldrT="[Text]"/>
      <dgm:spPr/>
      <dgm:t>
        <a:bodyPr/>
        <a:lstStyle/>
        <a:p>
          <a:r>
            <a:rPr lang="de-DE" dirty="0"/>
            <a:t>Wissenschaft</a:t>
          </a:r>
        </a:p>
      </dgm:t>
    </dgm:pt>
    <dgm:pt modelId="{C99E7423-45A1-4A89-8129-3896E5CD74E2}" type="parTrans" cxnId="{D3DDB4A0-226B-4449-978A-A0D4A90AEC38}">
      <dgm:prSet/>
      <dgm:spPr/>
      <dgm:t>
        <a:bodyPr/>
        <a:lstStyle/>
        <a:p>
          <a:endParaRPr lang="de-DE"/>
        </a:p>
      </dgm:t>
    </dgm:pt>
    <dgm:pt modelId="{CDCF38CD-52B1-40C8-BC39-BC39B501FA49}" type="sibTrans" cxnId="{D3DDB4A0-226B-4449-978A-A0D4A90AEC38}">
      <dgm:prSet/>
      <dgm:spPr/>
      <dgm:t>
        <a:bodyPr/>
        <a:lstStyle/>
        <a:p>
          <a:endParaRPr lang="de-DE"/>
        </a:p>
      </dgm:t>
    </dgm:pt>
    <dgm:pt modelId="{86AF57CA-1C59-416D-A25C-6160452A9E48}">
      <dgm:prSet phldrT="[Text]"/>
      <dgm:spPr/>
      <dgm:t>
        <a:bodyPr/>
        <a:lstStyle/>
        <a:p>
          <a:r>
            <a:rPr lang="de-DE" dirty="0"/>
            <a:t>Klinik- </a:t>
          </a:r>
          <a:r>
            <a:rPr lang="de-DE" dirty="0" err="1"/>
            <a:t>Operabiität</a:t>
          </a:r>
          <a:endParaRPr lang="de-DE" dirty="0"/>
        </a:p>
      </dgm:t>
    </dgm:pt>
    <dgm:pt modelId="{FEDC6A10-5510-4B00-BA7C-EA389AD6486C}" type="parTrans" cxnId="{560F52EA-6BA0-414D-A25B-0F37C94C1D1C}">
      <dgm:prSet/>
      <dgm:spPr/>
      <dgm:t>
        <a:bodyPr/>
        <a:lstStyle/>
        <a:p>
          <a:endParaRPr lang="de-DE"/>
        </a:p>
      </dgm:t>
    </dgm:pt>
    <dgm:pt modelId="{D8CBD099-EDD5-4970-B9B6-7639B2A88E63}" type="sibTrans" cxnId="{560F52EA-6BA0-414D-A25B-0F37C94C1D1C}">
      <dgm:prSet/>
      <dgm:spPr/>
      <dgm:t>
        <a:bodyPr/>
        <a:lstStyle/>
        <a:p>
          <a:endParaRPr lang="de-DE"/>
        </a:p>
      </dgm:t>
    </dgm:pt>
    <dgm:pt modelId="{AB55236B-AA2A-4210-908E-F117B53E0683}">
      <dgm:prSet phldrT="[Text]"/>
      <dgm:spPr/>
      <dgm:t>
        <a:bodyPr/>
        <a:lstStyle/>
        <a:p>
          <a:r>
            <a:rPr lang="de-DE" dirty="0" err="1"/>
            <a:t>Fiskalität</a:t>
          </a:r>
          <a:endParaRPr lang="de-DE" dirty="0"/>
        </a:p>
      </dgm:t>
    </dgm:pt>
    <dgm:pt modelId="{60912FB6-1D6A-4AC0-8A78-CF38F54DE6D0}" type="parTrans" cxnId="{3568475E-FDFA-4D7D-B23E-BD0DE76D6EA5}">
      <dgm:prSet/>
      <dgm:spPr/>
      <dgm:t>
        <a:bodyPr/>
        <a:lstStyle/>
        <a:p>
          <a:endParaRPr lang="de-DE"/>
        </a:p>
      </dgm:t>
    </dgm:pt>
    <dgm:pt modelId="{55E5C6D9-1A1C-4B65-9EE4-0094D636B1F4}" type="sibTrans" cxnId="{3568475E-FDFA-4D7D-B23E-BD0DE76D6EA5}">
      <dgm:prSet/>
      <dgm:spPr/>
      <dgm:t>
        <a:bodyPr/>
        <a:lstStyle/>
        <a:p>
          <a:endParaRPr lang="de-DE"/>
        </a:p>
      </dgm:t>
    </dgm:pt>
    <dgm:pt modelId="{644B5DD3-874C-4E2B-8590-D57586872690}" type="pres">
      <dgm:prSet presAssocID="{027F42E6-83BB-4026-90DC-A09B746A1837}" presName="compositeShape" presStyleCnt="0">
        <dgm:presLayoutVars>
          <dgm:dir/>
          <dgm:resizeHandles/>
        </dgm:presLayoutVars>
      </dgm:prSet>
      <dgm:spPr/>
    </dgm:pt>
    <dgm:pt modelId="{50544840-34FE-43FE-B9C4-D788957F5131}" type="pres">
      <dgm:prSet presAssocID="{027F42E6-83BB-4026-90DC-A09B746A1837}" presName="pyramid" presStyleLbl="node1" presStyleIdx="0" presStyleCnt="1" custLinFactX="-98675" custLinFactNeighborX="-100000" custLinFactNeighborY="-5200"/>
      <dgm:spPr/>
    </dgm:pt>
    <dgm:pt modelId="{3033DD1C-A352-4914-87DB-EDFA7C4CFD99}" type="pres">
      <dgm:prSet presAssocID="{027F42E6-83BB-4026-90DC-A09B746A1837}" presName="theList" presStyleCnt="0"/>
      <dgm:spPr/>
    </dgm:pt>
    <dgm:pt modelId="{CBA2BA75-728D-4244-B627-CBF76CB1DBD7}" type="pres">
      <dgm:prSet presAssocID="{C92E4607-999E-44EC-B135-580A57C6CB3D}" presName="aNode" presStyleLbl="fgAcc1" presStyleIdx="0" presStyleCnt="3">
        <dgm:presLayoutVars>
          <dgm:bulletEnabled val="1"/>
        </dgm:presLayoutVars>
      </dgm:prSet>
      <dgm:spPr/>
    </dgm:pt>
    <dgm:pt modelId="{2FEF0D22-3794-4C84-8D04-6EAC1C43956E}" type="pres">
      <dgm:prSet presAssocID="{C92E4607-999E-44EC-B135-580A57C6CB3D}" presName="aSpace" presStyleCnt="0"/>
      <dgm:spPr/>
    </dgm:pt>
    <dgm:pt modelId="{E0F82B69-879F-4E54-9F65-4B363559B004}" type="pres">
      <dgm:prSet presAssocID="{86AF57CA-1C59-416D-A25C-6160452A9E48}" presName="aNode" presStyleLbl="fgAcc1" presStyleIdx="1" presStyleCnt="3">
        <dgm:presLayoutVars>
          <dgm:bulletEnabled val="1"/>
        </dgm:presLayoutVars>
      </dgm:prSet>
      <dgm:spPr/>
    </dgm:pt>
    <dgm:pt modelId="{6E2056F1-DB05-4FE4-9C6F-BFCFC18AA0B3}" type="pres">
      <dgm:prSet presAssocID="{86AF57CA-1C59-416D-A25C-6160452A9E48}" presName="aSpace" presStyleCnt="0"/>
      <dgm:spPr/>
    </dgm:pt>
    <dgm:pt modelId="{D0EBD1CE-5D57-4FA0-A9CD-EBAB9F57F858}" type="pres">
      <dgm:prSet presAssocID="{AB55236B-AA2A-4210-908E-F117B53E0683}" presName="aNode" presStyleLbl="fgAcc1" presStyleIdx="2" presStyleCnt="3">
        <dgm:presLayoutVars>
          <dgm:bulletEnabled val="1"/>
        </dgm:presLayoutVars>
      </dgm:prSet>
      <dgm:spPr/>
    </dgm:pt>
    <dgm:pt modelId="{EAD36371-2ABA-41DD-B919-0EB0DA83ABB5}" type="pres">
      <dgm:prSet presAssocID="{AB55236B-AA2A-4210-908E-F117B53E0683}" presName="aSpace" presStyleCnt="0"/>
      <dgm:spPr/>
    </dgm:pt>
  </dgm:ptLst>
  <dgm:cxnLst>
    <dgm:cxn modelId="{3568475E-FDFA-4D7D-B23E-BD0DE76D6EA5}" srcId="{027F42E6-83BB-4026-90DC-A09B746A1837}" destId="{AB55236B-AA2A-4210-908E-F117B53E0683}" srcOrd="2" destOrd="0" parTransId="{60912FB6-1D6A-4AC0-8A78-CF38F54DE6D0}" sibTransId="{55E5C6D9-1A1C-4B65-9EE4-0094D636B1F4}"/>
    <dgm:cxn modelId="{9B81A083-4E87-4E7C-BDEA-D863E2A0B478}" type="presOf" srcId="{C92E4607-999E-44EC-B135-580A57C6CB3D}" destId="{CBA2BA75-728D-4244-B627-CBF76CB1DBD7}" srcOrd="0" destOrd="0" presId="urn:microsoft.com/office/officeart/2005/8/layout/pyramid2"/>
    <dgm:cxn modelId="{D3DDB4A0-226B-4449-978A-A0D4A90AEC38}" srcId="{027F42E6-83BB-4026-90DC-A09B746A1837}" destId="{C92E4607-999E-44EC-B135-580A57C6CB3D}" srcOrd="0" destOrd="0" parTransId="{C99E7423-45A1-4A89-8129-3896E5CD74E2}" sibTransId="{CDCF38CD-52B1-40C8-BC39-BC39B501FA49}"/>
    <dgm:cxn modelId="{E29EBCB8-1049-44D7-A43C-A8DC8EFF1463}" type="presOf" srcId="{027F42E6-83BB-4026-90DC-A09B746A1837}" destId="{644B5DD3-874C-4E2B-8590-D57586872690}" srcOrd="0" destOrd="0" presId="urn:microsoft.com/office/officeart/2005/8/layout/pyramid2"/>
    <dgm:cxn modelId="{09C55BBD-2F9A-4091-A83E-41483342B15C}" type="presOf" srcId="{86AF57CA-1C59-416D-A25C-6160452A9E48}" destId="{E0F82B69-879F-4E54-9F65-4B363559B004}" srcOrd="0" destOrd="0" presId="urn:microsoft.com/office/officeart/2005/8/layout/pyramid2"/>
    <dgm:cxn modelId="{560F52EA-6BA0-414D-A25B-0F37C94C1D1C}" srcId="{027F42E6-83BB-4026-90DC-A09B746A1837}" destId="{86AF57CA-1C59-416D-A25C-6160452A9E48}" srcOrd="1" destOrd="0" parTransId="{FEDC6A10-5510-4B00-BA7C-EA389AD6486C}" sibTransId="{D8CBD099-EDD5-4970-B9B6-7639B2A88E63}"/>
    <dgm:cxn modelId="{5A46F0F9-B2BB-4D43-AA8E-94419573FF65}" type="presOf" srcId="{AB55236B-AA2A-4210-908E-F117B53E0683}" destId="{D0EBD1CE-5D57-4FA0-A9CD-EBAB9F57F858}" srcOrd="0" destOrd="0" presId="urn:microsoft.com/office/officeart/2005/8/layout/pyramid2"/>
    <dgm:cxn modelId="{89F5C1E0-2FC4-4564-84FA-D2923439C1AC}" type="presParOf" srcId="{644B5DD3-874C-4E2B-8590-D57586872690}" destId="{50544840-34FE-43FE-B9C4-D788957F5131}" srcOrd="0" destOrd="0" presId="urn:microsoft.com/office/officeart/2005/8/layout/pyramid2"/>
    <dgm:cxn modelId="{779B171A-D608-4BCC-8337-31F2E32EF0F1}" type="presParOf" srcId="{644B5DD3-874C-4E2B-8590-D57586872690}" destId="{3033DD1C-A352-4914-87DB-EDFA7C4CFD99}" srcOrd="1" destOrd="0" presId="urn:microsoft.com/office/officeart/2005/8/layout/pyramid2"/>
    <dgm:cxn modelId="{6457B31E-1764-47F8-AE61-D5AC91959F23}" type="presParOf" srcId="{3033DD1C-A352-4914-87DB-EDFA7C4CFD99}" destId="{CBA2BA75-728D-4244-B627-CBF76CB1DBD7}" srcOrd="0" destOrd="0" presId="urn:microsoft.com/office/officeart/2005/8/layout/pyramid2"/>
    <dgm:cxn modelId="{C90FF8FF-3A1A-4EF9-8ECF-8FAD16E1BE6B}" type="presParOf" srcId="{3033DD1C-A352-4914-87DB-EDFA7C4CFD99}" destId="{2FEF0D22-3794-4C84-8D04-6EAC1C43956E}" srcOrd="1" destOrd="0" presId="urn:microsoft.com/office/officeart/2005/8/layout/pyramid2"/>
    <dgm:cxn modelId="{326E2E7D-CD87-4B4C-92DD-7E79DCD052FE}" type="presParOf" srcId="{3033DD1C-A352-4914-87DB-EDFA7C4CFD99}" destId="{E0F82B69-879F-4E54-9F65-4B363559B004}" srcOrd="2" destOrd="0" presId="urn:microsoft.com/office/officeart/2005/8/layout/pyramid2"/>
    <dgm:cxn modelId="{D732EE6E-6410-4FBC-BFFD-A9B5F97DCE76}" type="presParOf" srcId="{3033DD1C-A352-4914-87DB-EDFA7C4CFD99}" destId="{6E2056F1-DB05-4FE4-9C6F-BFCFC18AA0B3}" srcOrd="3" destOrd="0" presId="urn:microsoft.com/office/officeart/2005/8/layout/pyramid2"/>
    <dgm:cxn modelId="{526F10C3-23FF-4CCC-8204-B0731558E856}" type="presParOf" srcId="{3033DD1C-A352-4914-87DB-EDFA7C4CFD99}" destId="{D0EBD1CE-5D57-4FA0-A9CD-EBAB9F57F858}" srcOrd="4" destOrd="0" presId="urn:microsoft.com/office/officeart/2005/8/layout/pyramid2"/>
    <dgm:cxn modelId="{C4BE7579-F618-49AC-A757-0B9663659EC6}" type="presParOf" srcId="{3033DD1C-A352-4914-87DB-EDFA7C4CFD99}" destId="{EAD36371-2ABA-41DD-B919-0EB0DA83AB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7F42E6-83BB-4026-90DC-A09B746A1837}" type="doc">
      <dgm:prSet loTypeId="urn:microsoft.com/office/officeart/2005/8/layout/pyramid2" loCatId="pyramid" qsTypeId="urn:microsoft.com/office/officeart/2005/8/quickstyle/3d3" qsCatId="3D" csTypeId="urn:microsoft.com/office/officeart/2005/8/colors/accent1_1" csCatId="accent1" phldr="1"/>
      <dgm:spPr/>
    </dgm:pt>
    <dgm:pt modelId="{C92E4607-999E-44EC-B135-580A57C6CB3D}">
      <dgm:prSet phldrT="[Text]"/>
      <dgm:spPr/>
      <dgm:t>
        <a:bodyPr/>
        <a:lstStyle/>
        <a:p>
          <a:r>
            <a:rPr lang="de-DE" dirty="0"/>
            <a:t>Bio-</a:t>
          </a:r>
        </a:p>
      </dgm:t>
    </dgm:pt>
    <dgm:pt modelId="{C99E7423-45A1-4A89-8129-3896E5CD74E2}" type="parTrans" cxnId="{D3DDB4A0-226B-4449-978A-A0D4A90AEC38}">
      <dgm:prSet/>
      <dgm:spPr/>
      <dgm:t>
        <a:bodyPr/>
        <a:lstStyle/>
        <a:p>
          <a:endParaRPr lang="de-DE"/>
        </a:p>
      </dgm:t>
    </dgm:pt>
    <dgm:pt modelId="{CDCF38CD-52B1-40C8-BC39-BC39B501FA49}" type="sibTrans" cxnId="{D3DDB4A0-226B-4449-978A-A0D4A90AEC38}">
      <dgm:prSet/>
      <dgm:spPr/>
      <dgm:t>
        <a:bodyPr/>
        <a:lstStyle/>
        <a:p>
          <a:endParaRPr lang="de-DE"/>
        </a:p>
      </dgm:t>
    </dgm:pt>
    <dgm:pt modelId="{86AF57CA-1C59-416D-A25C-6160452A9E48}">
      <dgm:prSet phldrT="[Text]"/>
      <dgm:spPr/>
      <dgm:t>
        <a:bodyPr/>
        <a:lstStyle/>
        <a:p>
          <a:r>
            <a:rPr lang="de-DE" dirty="0"/>
            <a:t>Psycho-</a:t>
          </a:r>
        </a:p>
      </dgm:t>
    </dgm:pt>
    <dgm:pt modelId="{FEDC6A10-5510-4B00-BA7C-EA389AD6486C}" type="parTrans" cxnId="{560F52EA-6BA0-414D-A25B-0F37C94C1D1C}">
      <dgm:prSet/>
      <dgm:spPr/>
      <dgm:t>
        <a:bodyPr/>
        <a:lstStyle/>
        <a:p>
          <a:endParaRPr lang="de-DE"/>
        </a:p>
      </dgm:t>
    </dgm:pt>
    <dgm:pt modelId="{D8CBD099-EDD5-4970-B9B6-7639B2A88E63}" type="sibTrans" cxnId="{560F52EA-6BA0-414D-A25B-0F37C94C1D1C}">
      <dgm:prSet/>
      <dgm:spPr/>
      <dgm:t>
        <a:bodyPr/>
        <a:lstStyle/>
        <a:p>
          <a:endParaRPr lang="de-DE"/>
        </a:p>
      </dgm:t>
    </dgm:pt>
    <dgm:pt modelId="{AB55236B-AA2A-4210-908E-F117B53E0683}">
      <dgm:prSet phldrT="[Text]"/>
      <dgm:spPr/>
      <dgm:t>
        <a:bodyPr/>
        <a:lstStyle/>
        <a:p>
          <a:r>
            <a:rPr lang="de-DE" dirty="0"/>
            <a:t>Sozial</a:t>
          </a:r>
        </a:p>
      </dgm:t>
    </dgm:pt>
    <dgm:pt modelId="{60912FB6-1D6A-4AC0-8A78-CF38F54DE6D0}" type="parTrans" cxnId="{3568475E-FDFA-4D7D-B23E-BD0DE76D6EA5}">
      <dgm:prSet/>
      <dgm:spPr/>
      <dgm:t>
        <a:bodyPr/>
        <a:lstStyle/>
        <a:p>
          <a:endParaRPr lang="de-DE"/>
        </a:p>
      </dgm:t>
    </dgm:pt>
    <dgm:pt modelId="{55E5C6D9-1A1C-4B65-9EE4-0094D636B1F4}" type="sibTrans" cxnId="{3568475E-FDFA-4D7D-B23E-BD0DE76D6EA5}">
      <dgm:prSet/>
      <dgm:spPr/>
      <dgm:t>
        <a:bodyPr/>
        <a:lstStyle/>
        <a:p>
          <a:endParaRPr lang="de-DE"/>
        </a:p>
      </dgm:t>
    </dgm:pt>
    <dgm:pt modelId="{644B5DD3-874C-4E2B-8590-D57586872690}" type="pres">
      <dgm:prSet presAssocID="{027F42E6-83BB-4026-90DC-A09B746A1837}" presName="compositeShape" presStyleCnt="0">
        <dgm:presLayoutVars>
          <dgm:dir/>
          <dgm:resizeHandles/>
        </dgm:presLayoutVars>
      </dgm:prSet>
      <dgm:spPr/>
    </dgm:pt>
    <dgm:pt modelId="{50544840-34FE-43FE-B9C4-D788957F5131}" type="pres">
      <dgm:prSet presAssocID="{027F42E6-83BB-4026-90DC-A09B746A1837}" presName="pyramid" presStyleLbl="node1" presStyleIdx="0" presStyleCnt="1" custLinFactNeighborX="-461" custLinFactNeighborY="-1674"/>
      <dgm:spPr/>
    </dgm:pt>
    <dgm:pt modelId="{3033DD1C-A352-4914-87DB-EDFA7C4CFD99}" type="pres">
      <dgm:prSet presAssocID="{027F42E6-83BB-4026-90DC-A09B746A1837}" presName="theList" presStyleCnt="0"/>
      <dgm:spPr/>
    </dgm:pt>
    <dgm:pt modelId="{CBA2BA75-728D-4244-B627-CBF76CB1DBD7}" type="pres">
      <dgm:prSet presAssocID="{C92E4607-999E-44EC-B135-580A57C6CB3D}" presName="aNode" presStyleLbl="fgAcc1" presStyleIdx="0" presStyleCnt="3">
        <dgm:presLayoutVars>
          <dgm:bulletEnabled val="1"/>
        </dgm:presLayoutVars>
      </dgm:prSet>
      <dgm:spPr/>
    </dgm:pt>
    <dgm:pt modelId="{2FEF0D22-3794-4C84-8D04-6EAC1C43956E}" type="pres">
      <dgm:prSet presAssocID="{C92E4607-999E-44EC-B135-580A57C6CB3D}" presName="aSpace" presStyleCnt="0"/>
      <dgm:spPr/>
    </dgm:pt>
    <dgm:pt modelId="{E0F82B69-879F-4E54-9F65-4B363559B004}" type="pres">
      <dgm:prSet presAssocID="{86AF57CA-1C59-416D-A25C-6160452A9E48}" presName="aNode" presStyleLbl="fgAcc1" presStyleIdx="1" presStyleCnt="3">
        <dgm:presLayoutVars>
          <dgm:bulletEnabled val="1"/>
        </dgm:presLayoutVars>
      </dgm:prSet>
      <dgm:spPr/>
    </dgm:pt>
    <dgm:pt modelId="{6E2056F1-DB05-4FE4-9C6F-BFCFC18AA0B3}" type="pres">
      <dgm:prSet presAssocID="{86AF57CA-1C59-416D-A25C-6160452A9E48}" presName="aSpace" presStyleCnt="0"/>
      <dgm:spPr/>
    </dgm:pt>
    <dgm:pt modelId="{D0EBD1CE-5D57-4FA0-A9CD-EBAB9F57F858}" type="pres">
      <dgm:prSet presAssocID="{AB55236B-AA2A-4210-908E-F117B53E0683}" presName="aNode" presStyleLbl="fgAcc1" presStyleIdx="2" presStyleCnt="3">
        <dgm:presLayoutVars>
          <dgm:bulletEnabled val="1"/>
        </dgm:presLayoutVars>
      </dgm:prSet>
      <dgm:spPr/>
    </dgm:pt>
    <dgm:pt modelId="{EAD36371-2ABA-41DD-B919-0EB0DA83ABB5}" type="pres">
      <dgm:prSet presAssocID="{AB55236B-AA2A-4210-908E-F117B53E0683}" presName="aSpace" presStyleCnt="0"/>
      <dgm:spPr/>
    </dgm:pt>
  </dgm:ptLst>
  <dgm:cxnLst>
    <dgm:cxn modelId="{3568475E-FDFA-4D7D-B23E-BD0DE76D6EA5}" srcId="{027F42E6-83BB-4026-90DC-A09B746A1837}" destId="{AB55236B-AA2A-4210-908E-F117B53E0683}" srcOrd="2" destOrd="0" parTransId="{60912FB6-1D6A-4AC0-8A78-CF38F54DE6D0}" sibTransId="{55E5C6D9-1A1C-4B65-9EE4-0094D636B1F4}"/>
    <dgm:cxn modelId="{9B81A083-4E87-4E7C-BDEA-D863E2A0B478}" type="presOf" srcId="{C92E4607-999E-44EC-B135-580A57C6CB3D}" destId="{CBA2BA75-728D-4244-B627-CBF76CB1DBD7}" srcOrd="0" destOrd="0" presId="urn:microsoft.com/office/officeart/2005/8/layout/pyramid2"/>
    <dgm:cxn modelId="{D3DDB4A0-226B-4449-978A-A0D4A90AEC38}" srcId="{027F42E6-83BB-4026-90DC-A09B746A1837}" destId="{C92E4607-999E-44EC-B135-580A57C6CB3D}" srcOrd="0" destOrd="0" parTransId="{C99E7423-45A1-4A89-8129-3896E5CD74E2}" sibTransId="{CDCF38CD-52B1-40C8-BC39-BC39B501FA49}"/>
    <dgm:cxn modelId="{E29EBCB8-1049-44D7-A43C-A8DC8EFF1463}" type="presOf" srcId="{027F42E6-83BB-4026-90DC-A09B746A1837}" destId="{644B5DD3-874C-4E2B-8590-D57586872690}" srcOrd="0" destOrd="0" presId="urn:microsoft.com/office/officeart/2005/8/layout/pyramid2"/>
    <dgm:cxn modelId="{09C55BBD-2F9A-4091-A83E-41483342B15C}" type="presOf" srcId="{86AF57CA-1C59-416D-A25C-6160452A9E48}" destId="{E0F82B69-879F-4E54-9F65-4B363559B004}" srcOrd="0" destOrd="0" presId="urn:microsoft.com/office/officeart/2005/8/layout/pyramid2"/>
    <dgm:cxn modelId="{560F52EA-6BA0-414D-A25B-0F37C94C1D1C}" srcId="{027F42E6-83BB-4026-90DC-A09B746A1837}" destId="{86AF57CA-1C59-416D-A25C-6160452A9E48}" srcOrd="1" destOrd="0" parTransId="{FEDC6A10-5510-4B00-BA7C-EA389AD6486C}" sibTransId="{D8CBD099-EDD5-4970-B9B6-7639B2A88E63}"/>
    <dgm:cxn modelId="{5A46F0F9-B2BB-4D43-AA8E-94419573FF65}" type="presOf" srcId="{AB55236B-AA2A-4210-908E-F117B53E0683}" destId="{D0EBD1CE-5D57-4FA0-A9CD-EBAB9F57F858}" srcOrd="0" destOrd="0" presId="urn:microsoft.com/office/officeart/2005/8/layout/pyramid2"/>
    <dgm:cxn modelId="{89F5C1E0-2FC4-4564-84FA-D2923439C1AC}" type="presParOf" srcId="{644B5DD3-874C-4E2B-8590-D57586872690}" destId="{50544840-34FE-43FE-B9C4-D788957F5131}" srcOrd="0" destOrd="0" presId="urn:microsoft.com/office/officeart/2005/8/layout/pyramid2"/>
    <dgm:cxn modelId="{779B171A-D608-4BCC-8337-31F2E32EF0F1}" type="presParOf" srcId="{644B5DD3-874C-4E2B-8590-D57586872690}" destId="{3033DD1C-A352-4914-87DB-EDFA7C4CFD99}" srcOrd="1" destOrd="0" presId="urn:microsoft.com/office/officeart/2005/8/layout/pyramid2"/>
    <dgm:cxn modelId="{6457B31E-1764-47F8-AE61-D5AC91959F23}" type="presParOf" srcId="{3033DD1C-A352-4914-87DB-EDFA7C4CFD99}" destId="{CBA2BA75-728D-4244-B627-CBF76CB1DBD7}" srcOrd="0" destOrd="0" presId="urn:microsoft.com/office/officeart/2005/8/layout/pyramid2"/>
    <dgm:cxn modelId="{C90FF8FF-3A1A-4EF9-8ECF-8FAD16E1BE6B}" type="presParOf" srcId="{3033DD1C-A352-4914-87DB-EDFA7C4CFD99}" destId="{2FEF0D22-3794-4C84-8D04-6EAC1C43956E}" srcOrd="1" destOrd="0" presId="urn:microsoft.com/office/officeart/2005/8/layout/pyramid2"/>
    <dgm:cxn modelId="{326E2E7D-CD87-4B4C-92DD-7E79DCD052FE}" type="presParOf" srcId="{3033DD1C-A352-4914-87DB-EDFA7C4CFD99}" destId="{E0F82B69-879F-4E54-9F65-4B363559B004}" srcOrd="2" destOrd="0" presId="urn:microsoft.com/office/officeart/2005/8/layout/pyramid2"/>
    <dgm:cxn modelId="{D732EE6E-6410-4FBC-BFFD-A9B5F97DCE76}" type="presParOf" srcId="{3033DD1C-A352-4914-87DB-EDFA7C4CFD99}" destId="{6E2056F1-DB05-4FE4-9C6F-BFCFC18AA0B3}" srcOrd="3" destOrd="0" presId="urn:microsoft.com/office/officeart/2005/8/layout/pyramid2"/>
    <dgm:cxn modelId="{526F10C3-23FF-4CCC-8204-B0731558E856}" type="presParOf" srcId="{3033DD1C-A352-4914-87DB-EDFA7C4CFD99}" destId="{D0EBD1CE-5D57-4FA0-A9CD-EBAB9F57F858}" srcOrd="4" destOrd="0" presId="urn:microsoft.com/office/officeart/2005/8/layout/pyramid2"/>
    <dgm:cxn modelId="{C4BE7579-F618-49AC-A757-0B9663659EC6}" type="presParOf" srcId="{3033DD1C-A352-4914-87DB-EDFA7C4CFD99}" destId="{EAD36371-2ABA-41DD-B919-0EB0DA83AB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7F42E6-83BB-4026-90DC-A09B746A1837}" type="doc">
      <dgm:prSet loTypeId="urn:microsoft.com/office/officeart/2005/8/layout/pyramid2" loCatId="pyramid" qsTypeId="urn:microsoft.com/office/officeart/2005/8/quickstyle/3d3" qsCatId="3D" csTypeId="urn:microsoft.com/office/officeart/2005/8/colors/accent1_1" csCatId="accent1" phldr="1"/>
      <dgm:spPr/>
    </dgm:pt>
    <dgm:pt modelId="{C92E4607-999E-44EC-B135-580A57C6CB3D}">
      <dgm:prSet phldrT="[Text]"/>
      <dgm:spPr/>
      <dgm:t>
        <a:bodyPr/>
        <a:lstStyle/>
        <a:p>
          <a:r>
            <a:rPr lang="de-DE" dirty="0"/>
            <a:t>Richtlinie</a:t>
          </a:r>
        </a:p>
      </dgm:t>
    </dgm:pt>
    <dgm:pt modelId="{C99E7423-45A1-4A89-8129-3896E5CD74E2}" type="parTrans" cxnId="{D3DDB4A0-226B-4449-978A-A0D4A90AEC38}">
      <dgm:prSet/>
      <dgm:spPr/>
      <dgm:t>
        <a:bodyPr/>
        <a:lstStyle/>
        <a:p>
          <a:endParaRPr lang="de-DE"/>
        </a:p>
      </dgm:t>
    </dgm:pt>
    <dgm:pt modelId="{CDCF38CD-52B1-40C8-BC39-BC39B501FA49}" type="sibTrans" cxnId="{D3DDB4A0-226B-4449-978A-A0D4A90AEC38}">
      <dgm:prSet/>
      <dgm:spPr/>
      <dgm:t>
        <a:bodyPr/>
        <a:lstStyle/>
        <a:p>
          <a:endParaRPr lang="de-DE"/>
        </a:p>
      </dgm:t>
    </dgm:pt>
    <dgm:pt modelId="{86AF57CA-1C59-416D-A25C-6160452A9E48}">
      <dgm:prSet phldrT="[Text]"/>
      <dgm:spPr/>
      <dgm:t>
        <a:bodyPr/>
        <a:lstStyle/>
        <a:p>
          <a:r>
            <a:rPr lang="de-DE" dirty="0"/>
            <a:t>Leitlinie</a:t>
          </a:r>
        </a:p>
      </dgm:t>
    </dgm:pt>
    <dgm:pt modelId="{FEDC6A10-5510-4B00-BA7C-EA389AD6486C}" type="parTrans" cxnId="{560F52EA-6BA0-414D-A25B-0F37C94C1D1C}">
      <dgm:prSet/>
      <dgm:spPr/>
      <dgm:t>
        <a:bodyPr/>
        <a:lstStyle/>
        <a:p>
          <a:endParaRPr lang="de-DE"/>
        </a:p>
      </dgm:t>
    </dgm:pt>
    <dgm:pt modelId="{D8CBD099-EDD5-4970-B9B6-7639B2A88E63}" type="sibTrans" cxnId="{560F52EA-6BA0-414D-A25B-0F37C94C1D1C}">
      <dgm:prSet/>
      <dgm:spPr/>
      <dgm:t>
        <a:bodyPr/>
        <a:lstStyle/>
        <a:p>
          <a:endParaRPr lang="de-DE"/>
        </a:p>
      </dgm:t>
    </dgm:pt>
    <dgm:pt modelId="{AB55236B-AA2A-4210-908E-F117B53E0683}">
      <dgm:prSet phldrT="[Text]"/>
      <dgm:spPr/>
      <dgm:t>
        <a:bodyPr/>
        <a:lstStyle/>
        <a:p>
          <a:r>
            <a:rPr lang="de-DE" dirty="0"/>
            <a:t>Empirik</a:t>
          </a:r>
        </a:p>
      </dgm:t>
    </dgm:pt>
    <dgm:pt modelId="{60912FB6-1D6A-4AC0-8A78-CF38F54DE6D0}" type="parTrans" cxnId="{3568475E-FDFA-4D7D-B23E-BD0DE76D6EA5}">
      <dgm:prSet/>
      <dgm:spPr/>
      <dgm:t>
        <a:bodyPr/>
        <a:lstStyle/>
        <a:p>
          <a:endParaRPr lang="de-DE"/>
        </a:p>
      </dgm:t>
    </dgm:pt>
    <dgm:pt modelId="{55E5C6D9-1A1C-4B65-9EE4-0094D636B1F4}" type="sibTrans" cxnId="{3568475E-FDFA-4D7D-B23E-BD0DE76D6EA5}">
      <dgm:prSet/>
      <dgm:spPr/>
      <dgm:t>
        <a:bodyPr/>
        <a:lstStyle/>
        <a:p>
          <a:endParaRPr lang="de-DE"/>
        </a:p>
      </dgm:t>
    </dgm:pt>
    <dgm:pt modelId="{644B5DD3-874C-4E2B-8590-D57586872690}" type="pres">
      <dgm:prSet presAssocID="{027F42E6-83BB-4026-90DC-A09B746A1837}" presName="compositeShape" presStyleCnt="0">
        <dgm:presLayoutVars>
          <dgm:dir/>
          <dgm:resizeHandles/>
        </dgm:presLayoutVars>
      </dgm:prSet>
      <dgm:spPr/>
    </dgm:pt>
    <dgm:pt modelId="{50544840-34FE-43FE-B9C4-D788957F5131}" type="pres">
      <dgm:prSet presAssocID="{027F42E6-83BB-4026-90DC-A09B746A1837}" presName="pyramid" presStyleLbl="node1" presStyleIdx="0" presStyleCnt="1" custLinFactNeighborX="-461" custLinFactNeighborY="-1674"/>
      <dgm:spPr/>
    </dgm:pt>
    <dgm:pt modelId="{3033DD1C-A352-4914-87DB-EDFA7C4CFD99}" type="pres">
      <dgm:prSet presAssocID="{027F42E6-83BB-4026-90DC-A09B746A1837}" presName="theList" presStyleCnt="0"/>
      <dgm:spPr/>
    </dgm:pt>
    <dgm:pt modelId="{CBA2BA75-728D-4244-B627-CBF76CB1DBD7}" type="pres">
      <dgm:prSet presAssocID="{C92E4607-999E-44EC-B135-580A57C6CB3D}" presName="aNode" presStyleLbl="fgAcc1" presStyleIdx="0" presStyleCnt="3">
        <dgm:presLayoutVars>
          <dgm:bulletEnabled val="1"/>
        </dgm:presLayoutVars>
      </dgm:prSet>
      <dgm:spPr/>
    </dgm:pt>
    <dgm:pt modelId="{2FEF0D22-3794-4C84-8D04-6EAC1C43956E}" type="pres">
      <dgm:prSet presAssocID="{C92E4607-999E-44EC-B135-580A57C6CB3D}" presName="aSpace" presStyleCnt="0"/>
      <dgm:spPr/>
    </dgm:pt>
    <dgm:pt modelId="{E0F82B69-879F-4E54-9F65-4B363559B004}" type="pres">
      <dgm:prSet presAssocID="{86AF57CA-1C59-416D-A25C-6160452A9E48}" presName="aNode" presStyleLbl="fgAcc1" presStyleIdx="1" presStyleCnt="3">
        <dgm:presLayoutVars>
          <dgm:bulletEnabled val="1"/>
        </dgm:presLayoutVars>
      </dgm:prSet>
      <dgm:spPr/>
    </dgm:pt>
    <dgm:pt modelId="{6E2056F1-DB05-4FE4-9C6F-BFCFC18AA0B3}" type="pres">
      <dgm:prSet presAssocID="{86AF57CA-1C59-416D-A25C-6160452A9E48}" presName="aSpace" presStyleCnt="0"/>
      <dgm:spPr/>
    </dgm:pt>
    <dgm:pt modelId="{D0EBD1CE-5D57-4FA0-A9CD-EBAB9F57F858}" type="pres">
      <dgm:prSet presAssocID="{AB55236B-AA2A-4210-908E-F117B53E0683}" presName="aNode" presStyleLbl="fgAcc1" presStyleIdx="2" presStyleCnt="3">
        <dgm:presLayoutVars>
          <dgm:bulletEnabled val="1"/>
        </dgm:presLayoutVars>
      </dgm:prSet>
      <dgm:spPr/>
    </dgm:pt>
    <dgm:pt modelId="{EAD36371-2ABA-41DD-B919-0EB0DA83ABB5}" type="pres">
      <dgm:prSet presAssocID="{AB55236B-AA2A-4210-908E-F117B53E0683}" presName="aSpace" presStyleCnt="0"/>
      <dgm:spPr/>
    </dgm:pt>
  </dgm:ptLst>
  <dgm:cxnLst>
    <dgm:cxn modelId="{3568475E-FDFA-4D7D-B23E-BD0DE76D6EA5}" srcId="{027F42E6-83BB-4026-90DC-A09B746A1837}" destId="{AB55236B-AA2A-4210-908E-F117B53E0683}" srcOrd="2" destOrd="0" parTransId="{60912FB6-1D6A-4AC0-8A78-CF38F54DE6D0}" sibTransId="{55E5C6D9-1A1C-4B65-9EE4-0094D636B1F4}"/>
    <dgm:cxn modelId="{9B81A083-4E87-4E7C-BDEA-D863E2A0B478}" type="presOf" srcId="{C92E4607-999E-44EC-B135-580A57C6CB3D}" destId="{CBA2BA75-728D-4244-B627-CBF76CB1DBD7}" srcOrd="0" destOrd="0" presId="urn:microsoft.com/office/officeart/2005/8/layout/pyramid2"/>
    <dgm:cxn modelId="{D3DDB4A0-226B-4449-978A-A0D4A90AEC38}" srcId="{027F42E6-83BB-4026-90DC-A09B746A1837}" destId="{C92E4607-999E-44EC-B135-580A57C6CB3D}" srcOrd="0" destOrd="0" parTransId="{C99E7423-45A1-4A89-8129-3896E5CD74E2}" sibTransId="{CDCF38CD-52B1-40C8-BC39-BC39B501FA49}"/>
    <dgm:cxn modelId="{E29EBCB8-1049-44D7-A43C-A8DC8EFF1463}" type="presOf" srcId="{027F42E6-83BB-4026-90DC-A09B746A1837}" destId="{644B5DD3-874C-4E2B-8590-D57586872690}" srcOrd="0" destOrd="0" presId="urn:microsoft.com/office/officeart/2005/8/layout/pyramid2"/>
    <dgm:cxn modelId="{09C55BBD-2F9A-4091-A83E-41483342B15C}" type="presOf" srcId="{86AF57CA-1C59-416D-A25C-6160452A9E48}" destId="{E0F82B69-879F-4E54-9F65-4B363559B004}" srcOrd="0" destOrd="0" presId="urn:microsoft.com/office/officeart/2005/8/layout/pyramid2"/>
    <dgm:cxn modelId="{560F52EA-6BA0-414D-A25B-0F37C94C1D1C}" srcId="{027F42E6-83BB-4026-90DC-A09B746A1837}" destId="{86AF57CA-1C59-416D-A25C-6160452A9E48}" srcOrd="1" destOrd="0" parTransId="{FEDC6A10-5510-4B00-BA7C-EA389AD6486C}" sibTransId="{D8CBD099-EDD5-4970-B9B6-7639B2A88E63}"/>
    <dgm:cxn modelId="{5A46F0F9-B2BB-4D43-AA8E-94419573FF65}" type="presOf" srcId="{AB55236B-AA2A-4210-908E-F117B53E0683}" destId="{D0EBD1CE-5D57-4FA0-A9CD-EBAB9F57F858}" srcOrd="0" destOrd="0" presId="urn:microsoft.com/office/officeart/2005/8/layout/pyramid2"/>
    <dgm:cxn modelId="{89F5C1E0-2FC4-4564-84FA-D2923439C1AC}" type="presParOf" srcId="{644B5DD3-874C-4E2B-8590-D57586872690}" destId="{50544840-34FE-43FE-B9C4-D788957F5131}" srcOrd="0" destOrd="0" presId="urn:microsoft.com/office/officeart/2005/8/layout/pyramid2"/>
    <dgm:cxn modelId="{779B171A-D608-4BCC-8337-31F2E32EF0F1}" type="presParOf" srcId="{644B5DD3-874C-4E2B-8590-D57586872690}" destId="{3033DD1C-A352-4914-87DB-EDFA7C4CFD99}" srcOrd="1" destOrd="0" presId="urn:microsoft.com/office/officeart/2005/8/layout/pyramid2"/>
    <dgm:cxn modelId="{6457B31E-1764-47F8-AE61-D5AC91959F23}" type="presParOf" srcId="{3033DD1C-A352-4914-87DB-EDFA7C4CFD99}" destId="{CBA2BA75-728D-4244-B627-CBF76CB1DBD7}" srcOrd="0" destOrd="0" presId="urn:microsoft.com/office/officeart/2005/8/layout/pyramid2"/>
    <dgm:cxn modelId="{C90FF8FF-3A1A-4EF9-8ECF-8FAD16E1BE6B}" type="presParOf" srcId="{3033DD1C-A352-4914-87DB-EDFA7C4CFD99}" destId="{2FEF0D22-3794-4C84-8D04-6EAC1C43956E}" srcOrd="1" destOrd="0" presId="urn:microsoft.com/office/officeart/2005/8/layout/pyramid2"/>
    <dgm:cxn modelId="{326E2E7D-CD87-4B4C-92DD-7E79DCD052FE}" type="presParOf" srcId="{3033DD1C-A352-4914-87DB-EDFA7C4CFD99}" destId="{E0F82B69-879F-4E54-9F65-4B363559B004}" srcOrd="2" destOrd="0" presId="urn:microsoft.com/office/officeart/2005/8/layout/pyramid2"/>
    <dgm:cxn modelId="{D732EE6E-6410-4FBC-BFFD-A9B5F97DCE76}" type="presParOf" srcId="{3033DD1C-A352-4914-87DB-EDFA7C4CFD99}" destId="{6E2056F1-DB05-4FE4-9C6F-BFCFC18AA0B3}" srcOrd="3" destOrd="0" presId="urn:microsoft.com/office/officeart/2005/8/layout/pyramid2"/>
    <dgm:cxn modelId="{526F10C3-23FF-4CCC-8204-B0731558E856}" type="presParOf" srcId="{3033DD1C-A352-4914-87DB-EDFA7C4CFD99}" destId="{D0EBD1CE-5D57-4FA0-A9CD-EBAB9F57F858}" srcOrd="4" destOrd="0" presId="urn:microsoft.com/office/officeart/2005/8/layout/pyramid2"/>
    <dgm:cxn modelId="{C4BE7579-F618-49AC-A757-0B9663659EC6}" type="presParOf" srcId="{3033DD1C-A352-4914-87DB-EDFA7C4CFD99}" destId="{EAD36371-2ABA-41DD-B919-0EB0DA83AB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7F42E6-83BB-4026-90DC-A09B746A1837}" type="doc">
      <dgm:prSet loTypeId="urn:microsoft.com/office/officeart/2005/8/layout/pyramid2" loCatId="pyramid" qsTypeId="urn:microsoft.com/office/officeart/2005/8/quickstyle/3d3" qsCatId="3D" csTypeId="urn:microsoft.com/office/officeart/2005/8/colors/accent1_1" csCatId="accent1" phldr="1"/>
      <dgm:spPr/>
    </dgm:pt>
    <dgm:pt modelId="{C92E4607-999E-44EC-B135-580A57C6CB3D}">
      <dgm:prSet phldrT="[Text]"/>
      <dgm:spPr/>
      <dgm:t>
        <a:bodyPr/>
        <a:lstStyle/>
        <a:p>
          <a:r>
            <a:rPr lang="de-DE" dirty="0"/>
            <a:t>Individuum</a:t>
          </a:r>
        </a:p>
      </dgm:t>
    </dgm:pt>
    <dgm:pt modelId="{C99E7423-45A1-4A89-8129-3896E5CD74E2}" type="parTrans" cxnId="{D3DDB4A0-226B-4449-978A-A0D4A90AEC38}">
      <dgm:prSet/>
      <dgm:spPr/>
      <dgm:t>
        <a:bodyPr/>
        <a:lstStyle/>
        <a:p>
          <a:endParaRPr lang="de-DE"/>
        </a:p>
      </dgm:t>
    </dgm:pt>
    <dgm:pt modelId="{CDCF38CD-52B1-40C8-BC39-BC39B501FA49}" type="sibTrans" cxnId="{D3DDB4A0-226B-4449-978A-A0D4A90AEC38}">
      <dgm:prSet/>
      <dgm:spPr/>
      <dgm:t>
        <a:bodyPr/>
        <a:lstStyle/>
        <a:p>
          <a:endParaRPr lang="de-DE"/>
        </a:p>
      </dgm:t>
    </dgm:pt>
    <dgm:pt modelId="{86AF57CA-1C59-416D-A25C-6160452A9E48}">
      <dgm:prSet phldrT="[Text]"/>
      <dgm:spPr/>
      <dgm:t>
        <a:bodyPr/>
        <a:lstStyle/>
        <a:p>
          <a:r>
            <a:rPr lang="de-DE" dirty="0"/>
            <a:t>Co- Morbidität</a:t>
          </a:r>
        </a:p>
      </dgm:t>
    </dgm:pt>
    <dgm:pt modelId="{FEDC6A10-5510-4B00-BA7C-EA389AD6486C}" type="parTrans" cxnId="{560F52EA-6BA0-414D-A25B-0F37C94C1D1C}">
      <dgm:prSet/>
      <dgm:spPr/>
      <dgm:t>
        <a:bodyPr/>
        <a:lstStyle/>
        <a:p>
          <a:endParaRPr lang="de-DE"/>
        </a:p>
      </dgm:t>
    </dgm:pt>
    <dgm:pt modelId="{D8CBD099-EDD5-4970-B9B6-7639B2A88E63}" type="sibTrans" cxnId="{560F52EA-6BA0-414D-A25B-0F37C94C1D1C}">
      <dgm:prSet/>
      <dgm:spPr/>
      <dgm:t>
        <a:bodyPr/>
        <a:lstStyle/>
        <a:p>
          <a:endParaRPr lang="de-DE"/>
        </a:p>
      </dgm:t>
    </dgm:pt>
    <dgm:pt modelId="{AB55236B-AA2A-4210-908E-F117B53E0683}">
      <dgm:prSet phldrT="[Text]"/>
      <dgm:spPr/>
      <dgm:t>
        <a:bodyPr/>
        <a:lstStyle/>
        <a:p>
          <a:r>
            <a:rPr lang="de-DE" dirty="0"/>
            <a:t>Soziologie</a:t>
          </a:r>
        </a:p>
      </dgm:t>
    </dgm:pt>
    <dgm:pt modelId="{60912FB6-1D6A-4AC0-8A78-CF38F54DE6D0}" type="parTrans" cxnId="{3568475E-FDFA-4D7D-B23E-BD0DE76D6EA5}">
      <dgm:prSet/>
      <dgm:spPr/>
      <dgm:t>
        <a:bodyPr/>
        <a:lstStyle/>
        <a:p>
          <a:endParaRPr lang="de-DE"/>
        </a:p>
      </dgm:t>
    </dgm:pt>
    <dgm:pt modelId="{55E5C6D9-1A1C-4B65-9EE4-0094D636B1F4}" type="sibTrans" cxnId="{3568475E-FDFA-4D7D-B23E-BD0DE76D6EA5}">
      <dgm:prSet/>
      <dgm:spPr/>
      <dgm:t>
        <a:bodyPr/>
        <a:lstStyle/>
        <a:p>
          <a:endParaRPr lang="de-DE"/>
        </a:p>
      </dgm:t>
    </dgm:pt>
    <dgm:pt modelId="{644B5DD3-874C-4E2B-8590-D57586872690}" type="pres">
      <dgm:prSet presAssocID="{027F42E6-83BB-4026-90DC-A09B746A1837}" presName="compositeShape" presStyleCnt="0">
        <dgm:presLayoutVars>
          <dgm:dir/>
          <dgm:resizeHandles/>
        </dgm:presLayoutVars>
      </dgm:prSet>
      <dgm:spPr/>
    </dgm:pt>
    <dgm:pt modelId="{50544840-34FE-43FE-B9C4-D788957F5131}" type="pres">
      <dgm:prSet presAssocID="{027F42E6-83BB-4026-90DC-A09B746A1837}" presName="pyramid" presStyleLbl="node1" presStyleIdx="0" presStyleCnt="1" custLinFactNeighborX="-461" custLinFactNeighborY="-1674"/>
      <dgm:spPr/>
    </dgm:pt>
    <dgm:pt modelId="{3033DD1C-A352-4914-87DB-EDFA7C4CFD99}" type="pres">
      <dgm:prSet presAssocID="{027F42E6-83BB-4026-90DC-A09B746A1837}" presName="theList" presStyleCnt="0"/>
      <dgm:spPr/>
    </dgm:pt>
    <dgm:pt modelId="{CBA2BA75-728D-4244-B627-CBF76CB1DBD7}" type="pres">
      <dgm:prSet presAssocID="{C92E4607-999E-44EC-B135-580A57C6CB3D}" presName="aNode" presStyleLbl="fgAcc1" presStyleIdx="0" presStyleCnt="3">
        <dgm:presLayoutVars>
          <dgm:bulletEnabled val="1"/>
        </dgm:presLayoutVars>
      </dgm:prSet>
      <dgm:spPr/>
    </dgm:pt>
    <dgm:pt modelId="{2FEF0D22-3794-4C84-8D04-6EAC1C43956E}" type="pres">
      <dgm:prSet presAssocID="{C92E4607-999E-44EC-B135-580A57C6CB3D}" presName="aSpace" presStyleCnt="0"/>
      <dgm:spPr/>
    </dgm:pt>
    <dgm:pt modelId="{E0F82B69-879F-4E54-9F65-4B363559B004}" type="pres">
      <dgm:prSet presAssocID="{86AF57CA-1C59-416D-A25C-6160452A9E48}" presName="aNode" presStyleLbl="fgAcc1" presStyleIdx="1" presStyleCnt="3">
        <dgm:presLayoutVars>
          <dgm:bulletEnabled val="1"/>
        </dgm:presLayoutVars>
      </dgm:prSet>
      <dgm:spPr/>
    </dgm:pt>
    <dgm:pt modelId="{6E2056F1-DB05-4FE4-9C6F-BFCFC18AA0B3}" type="pres">
      <dgm:prSet presAssocID="{86AF57CA-1C59-416D-A25C-6160452A9E48}" presName="aSpace" presStyleCnt="0"/>
      <dgm:spPr/>
    </dgm:pt>
    <dgm:pt modelId="{D0EBD1CE-5D57-4FA0-A9CD-EBAB9F57F858}" type="pres">
      <dgm:prSet presAssocID="{AB55236B-AA2A-4210-908E-F117B53E0683}" presName="aNode" presStyleLbl="fgAcc1" presStyleIdx="2" presStyleCnt="3">
        <dgm:presLayoutVars>
          <dgm:bulletEnabled val="1"/>
        </dgm:presLayoutVars>
      </dgm:prSet>
      <dgm:spPr/>
    </dgm:pt>
    <dgm:pt modelId="{EAD36371-2ABA-41DD-B919-0EB0DA83ABB5}" type="pres">
      <dgm:prSet presAssocID="{AB55236B-AA2A-4210-908E-F117B53E0683}" presName="aSpace" presStyleCnt="0"/>
      <dgm:spPr/>
    </dgm:pt>
  </dgm:ptLst>
  <dgm:cxnLst>
    <dgm:cxn modelId="{3568475E-FDFA-4D7D-B23E-BD0DE76D6EA5}" srcId="{027F42E6-83BB-4026-90DC-A09B746A1837}" destId="{AB55236B-AA2A-4210-908E-F117B53E0683}" srcOrd="2" destOrd="0" parTransId="{60912FB6-1D6A-4AC0-8A78-CF38F54DE6D0}" sibTransId="{55E5C6D9-1A1C-4B65-9EE4-0094D636B1F4}"/>
    <dgm:cxn modelId="{9B81A083-4E87-4E7C-BDEA-D863E2A0B478}" type="presOf" srcId="{C92E4607-999E-44EC-B135-580A57C6CB3D}" destId="{CBA2BA75-728D-4244-B627-CBF76CB1DBD7}" srcOrd="0" destOrd="0" presId="urn:microsoft.com/office/officeart/2005/8/layout/pyramid2"/>
    <dgm:cxn modelId="{D3DDB4A0-226B-4449-978A-A0D4A90AEC38}" srcId="{027F42E6-83BB-4026-90DC-A09B746A1837}" destId="{C92E4607-999E-44EC-B135-580A57C6CB3D}" srcOrd="0" destOrd="0" parTransId="{C99E7423-45A1-4A89-8129-3896E5CD74E2}" sibTransId="{CDCF38CD-52B1-40C8-BC39-BC39B501FA49}"/>
    <dgm:cxn modelId="{E29EBCB8-1049-44D7-A43C-A8DC8EFF1463}" type="presOf" srcId="{027F42E6-83BB-4026-90DC-A09B746A1837}" destId="{644B5DD3-874C-4E2B-8590-D57586872690}" srcOrd="0" destOrd="0" presId="urn:microsoft.com/office/officeart/2005/8/layout/pyramid2"/>
    <dgm:cxn modelId="{09C55BBD-2F9A-4091-A83E-41483342B15C}" type="presOf" srcId="{86AF57CA-1C59-416D-A25C-6160452A9E48}" destId="{E0F82B69-879F-4E54-9F65-4B363559B004}" srcOrd="0" destOrd="0" presId="urn:microsoft.com/office/officeart/2005/8/layout/pyramid2"/>
    <dgm:cxn modelId="{560F52EA-6BA0-414D-A25B-0F37C94C1D1C}" srcId="{027F42E6-83BB-4026-90DC-A09B746A1837}" destId="{86AF57CA-1C59-416D-A25C-6160452A9E48}" srcOrd="1" destOrd="0" parTransId="{FEDC6A10-5510-4B00-BA7C-EA389AD6486C}" sibTransId="{D8CBD099-EDD5-4970-B9B6-7639B2A88E63}"/>
    <dgm:cxn modelId="{5A46F0F9-B2BB-4D43-AA8E-94419573FF65}" type="presOf" srcId="{AB55236B-AA2A-4210-908E-F117B53E0683}" destId="{D0EBD1CE-5D57-4FA0-A9CD-EBAB9F57F858}" srcOrd="0" destOrd="0" presId="urn:microsoft.com/office/officeart/2005/8/layout/pyramid2"/>
    <dgm:cxn modelId="{89F5C1E0-2FC4-4564-84FA-D2923439C1AC}" type="presParOf" srcId="{644B5DD3-874C-4E2B-8590-D57586872690}" destId="{50544840-34FE-43FE-B9C4-D788957F5131}" srcOrd="0" destOrd="0" presId="urn:microsoft.com/office/officeart/2005/8/layout/pyramid2"/>
    <dgm:cxn modelId="{779B171A-D608-4BCC-8337-31F2E32EF0F1}" type="presParOf" srcId="{644B5DD3-874C-4E2B-8590-D57586872690}" destId="{3033DD1C-A352-4914-87DB-EDFA7C4CFD99}" srcOrd="1" destOrd="0" presId="urn:microsoft.com/office/officeart/2005/8/layout/pyramid2"/>
    <dgm:cxn modelId="{6457B31E-1764-47F8-AE61-D5AC91959F23}" type="presParOf" srcId="{3033DD1C-A352-4914-87DB-EDFA7C4CFD99}" destId="{CBA2BA75-728D-4244-B627-CBF76CB1DBD7}" srcOrd="0" destOrd="0" presId="urn:microsoft.com/office/officeart/2005/8/layout/pyramid2"/>
    <dgm:cxn modelId="{C90FF8FF-3A1A-4EF9-8ECF-8FAD16E1BE6B}" type="presParOf" srcId="{3033DD1C-A352-4914-87DB-EDFA7C4CFD99}" destId="{2FEF0D22-3794-4C84-8D04-6EAC1C43956E}" srcOrd="1" destOrd="0" presId="urn:microsoft.com/office/officeart/2005/8/layout/pyramid2"/>
    <dgm:cxn modelId="{326E2E7D-CD87-4B4C-92DD-7E79DCD052FE}" type="presParOf" srcId="{3033DD1C-A352-4914-87DB-EDFA7C4CFD99}" destId="{E0F82B69-879F-4E54-9F65-4B363559B004}" srcOrd="2" destOrd="0" presId="urn:microsoft.com/office/officeart/2005/8/layout/pyramid2"/>
    <dgm:cxn modelId="{D732EE6E-6410-4FBC-BFFD-A9B5F97DCE76}" type="presParOf" srcId="{3033DD1C-A352-4914-87DB-EDFA7C4CFD99}" destId="{6E2056F1-DB05-4FE4-9C6F-BFCFC18AA0B3}" srcOrd="3" destOrd="0" presId="urn:microsoft.com/office/officeart/2005/8/layout/pyramid2"/>
    <dgm:cxn modelId="{526F10C3-23FF-4CCC-8204-B0731558E856}" type="presParOf" srcId="{3033DD1C-A352-4914-87DB-EDFA7C4CFD99}" destId="{D0EBD1CE-5D57-4FA0-A9CD-EBAB9F57F858}" srcOrd="4" destOrd="0" presId="urn:microsoft.com/office/officeart/2005/8/layout/pyramid2"/>
    <dgm:cxn modelId="{C4BE7579-F618-49AC-A757-0B9663659EC6}" type="presParOf" srcId="{3033DD1C-A352-4914-87DB-EDFA7C4CFD99}" destId="{EAD36371-2ABA-41DD-B919-0EB0DA83AB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DE5F9E-B6A5-4831-BD21-3FE731DDF76C}" type="doc">
      <dgm:prSet loTypeId="urn:microsoft.com/office/officeart/2005/8/layout/cycle4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65C6C5CF-B01F-4E84-8F55-228B8FB54E29}">
      <dgm:prSet phldrT="[Text]"/>
      <dgm:spPr/>
      <dgm:t>
        <a:bodyPr/>
        <a:lstStyle/>
        <a:p>
          <a:r>
            <a:rPr lang="de-DE" b="1" dirty="0"/>
            <a:t>Emotionen</a:t>
          </a:r>
          <a:endParaRPr lang="de-DE" dirty="0"/>
        </a:p>
      </dgm:t>
    </dgm:pt>
    <dgm:pt modelId="{F6C7FEA2-A64C-4D78-9AF7-1B46F700A314}" type="parTrans" cxnId="{87014294-54F3-4FAE-9785-5703B7543D5F}">
      <dgm:prSet/>
      <dgm:spPr/>
      <dgm:t>
        <a:bodyPr/>
        <a:lstStyle/>
        <a:p>
          <a:endParaRPr lang="de-DE"/>
        </a:p>
      </dgm:t>
    </dgm:pt>
    <dgm:pt modelId="{609A0743-1463-4631-8A95-59549C8991C5}" type="sibTrans" cxnId="{87014294-54F3-4FAE-9785-5703B7543D5F}">
      <dgm:prSet/>
      <dgm:spPr/>
      <dgm:t>
        <a:bodyPr/>
        <a:lstStyle/>
        <a:p>
          <a:endParaRPr lang="de-DE"/>
        </a:p>
      </dgm:t>
    </dgm:pt>
    <dgm:pt modelId="{6DFCE64D-3C90-42F8-A689-25B48D59B7DC}">
      <dgm:prSet/>
      <dgm:spPr/>
      <dgm:t>
        <a:bodyPr/>
        <a:lstStyle/>
        <a:p>
          <a:r>
            <a:rPr lang="de-DE" b="1" dirty="0"/>
            <a:t>Denken </a:t>
          </a:r>
          <a:endParaRPr lang="de-DE" i="1" dirty="0"/>
        </a:p>
      </dgm:t>
    </dgm:pt>
    <dgm:pt modelId="{C7FE01B5-D14F-4B3B-9794-8B2F5F1901E0}" type="parTrans" cxnId="{2C387A69-F154-42B0-9A26-3E8B095DB5D5}">
      <dgm:prSet/>
      <dgm:spPr/>
      <dgm:t>
        <a:bodyPr/>
        <a:lstStyle/>
        <a:p>
          <a:endParaRPr lang="de-DE"/>
        </a:p>
      </dgm:t>
    </dgm:pt>
    <dgm:pt modelId="{0AEEC125-0F60-46B5-ADA6-7B1E882AD9CB}" type="sibTrans" cxnId="{2C387A69-F154-42B0-9A26-3E8B095DB5D5}">
      <dgm:prSet/>
      <dgm:spPr/>
      <dgm:t>
        <a:bodyPr/>
        <a:lstStyle/>
        <a:p>
          <a:endParaRPr lang="de-DE"/>
        </a:p>
      </dgm:t>
    </dgm:pt>
    <dgm:pt modelId="{CBC4B4CB-A535-472F-A746-EB6C7412843A}">
      <dgm:prSet/>
      <dgm:spPr/>
      <dgm:t>
        <a:bodyPr/>
        <a:lstStyle/>
        <a:p>
          <a:r>
            <a:rPr lang="de-DE" b="1" dirty="0"/>
            <a:t>Verhalten</a:t>
          </a:r>
          <a:endParaRPr lang="de-DE" i="1" dirty="0"/>
        </a:p>
      </dgm:t>
    </dgm:pt>
    <dgm:pt modelId="{0F2DC13D-1252-42C3-A990-E947D43C2824}" type="parTrans" cxnId="{DF8CDF84-389F-4D25-A8D8-BABD1AAED1D3}">
      <dgm:prSet/>
      <dgm:spPr/>
      <dgm:t>
        <a:bodyPr/>
        <a:lstStyle/>
        <a:p>
          <a:endParaRPr lang="de-DE"/>
        </a:p>
      </dgm:t>
    </dgm:pt>
    <dgm:pt modelId="{C0D497D8-272E-464C-95AA-D357FE15186C}" type="sibTrans" cxnId="{DF8CDF84-389F-4D25-A8D8-BABD1AAED1D3}">
      <dgm:prSet/>
      <dgm:spPr/>
      <dgm:t>
        <a:bodyPr/>
        <a:lstStyle/>
        <a:p>
          <a:endParaRPr lang="de-DE"/>
        </a:p>
      </dgm:t>
    </dgm:pt>
    <dgm:pt modelId="{BC0F1035-DA08-4BAD-8B01-43F9F34A610E}">
      <dgm:prSet/>
      <dgm:spPr/>
      <dgm:t>
        <a:bodyPr/>
        <a:lstStyle/>
        <a:p>
          <a:r>
            <a:rPr lang="de-DE" b="1" dirty="0"/>
            <a:t>Körperliche Funktionen und Empfindungen</a:t>
          </a:r>
          <a:endParaRPr lang="de-DE" i="1" dirty="0"/>
        </a:p>
      </dgm:t>
    </dgm:pt>
    <dgm:pt modelId="{224FA0B6-84E3-46E3-8874-6DB03F6F9440}" type="parTrans" cxnId="{95605E6A-B44B-4096-9A67-DF2D176CC03C}">
      <dgm:prSet/>
      <dgm:spPr/>
      <dgm:t>
        <a:bodyPr/>
        <a:lstStyle/>
        <a:p>
          <a:endParaRPr lang="de-DE"/>
        </a:p>
      </dgm:t>
    </dgm:pt>
    <dgm:pt modelId="{5C73C605-8A75-4EB4-9B43-FEAA52DC95F0}" type="sibTrans" cxnId="{95605E6A-B44B-4096-9A67-DF2D176CC03C}">
      <dgm:prSet/>
      <dgm:spPr/>
      <dgm:t>
        <a:bodyPr/>
        <a:lstStyle/>
        <a:p>
          <a:endParaRPr lang="de-DE"/>
        </a:p>
      </dgm:t>
    </dgm:pt>
    <dgm:pt modelId="{155B6FF7-CF6C-466F-9C68-89613600D2C3}">
      <dgm:prSet phldrT="[Text]"/>
      <dgm:spPr/>
      <dgm:t>
        <a:bodyPr/>
        <a:lstStyle/>
        <a:p>
          <a:r>
            <a:rPr lang="de-DE" i="1" dirty="0"/>
            <a:t>z.B. ängstlich, verzweifelt, bedrückt etc.</a:t>
          </a:r>
          <a:endParaRPr lang="de-DE" dirty="0"/>
        </a:p>
      </dgm:t>
    </dgm:pt>
    <dgm:pt modelId="{0C8E42EC-FBBB-43B5-9F59-435276810F8C}" type="parTrans" cxnId="{A2A756AE-1EDA-4AE8-9984-9DC82B98A41B}">
      <dgm:prSet/>
      <dgm:spPr/>
      <dgm:t>
        <a:bodyPr/>
        <a:lstStyle/>
        <a:p>
          <a:endParaRPr lang="de-DE"/>
        </a:p>
      </dgm:t>
    </dgm:pt>
    <dgm:pt modelId="{60B8A813-6456-4FD3-B3F0-CE8E3A0DB3A5}" type="sibTrans" cxnId="{A2A756AE-1EDA-4AE8-9984-9DC82B98A41B}">
      <dgm:prSet/>
      <dgm:spPr/>
      <dgm:t>
        <a:bodyPr/>
        <a:lstStyle/>
        <a:p>
          <a:endParaRPr lang="de-DE"/>
        </a:p>
      </dgm:t>
    </dgm:pt>
    <dgm:pt modelId="{04D99F65-00DA-418C-90F9-44302A02F85A}">
      <dgm:prSet/>
      <dgm:spPr/>
      <dgm:t>
        <a:bodyPr/>
        <a:lstStyle/>
        <a:p>
          <a:r>
            <a:rPr lang="de-DE" i="1" dirty="0"/>
            <a:t>z.B. unlogische Gedankenketten – formal; realitätsfern, wahnhaft, unrealistisch negativ</a:t>
          </a:r>
        </a:p>
      </dgm:t>
    </dgm:pt>
    <dgm:pt modelId="{9F433864-92F8-4378-86E6-121402DD3A32}" type="parTrans" cxnId="{3B012E32-2CA4-4AFD-81B7-B834ABD72305}">
      <dgm:prSet/>
      <dgm:spPr/>
      <dgm:t>
        <a:bodyPr/>
        <a:lstStyle/>
        <a:p>
          <a:endParaRPr lang="de-DE"/>
        </a:p>
      </dgm:t>
    </dgm:pt>
    <dgm:pt modelId="{8F427F3E-C98D-4F30-8C70-B1056E544F07}" type="sibTrans" cxnId="{3B012E32-2CA4-4AFD-81B7-B834ABD72305}">
      <dgm:prSet/>
      <dgm:spPr/>
      <dgm:t>
        <a:bodyPr/>
        <a:lstStyle/>
        <a:p>
          <a:endParaRPr lang="de-DE"/>
        </a:p>
      </dgm:t>
    </dgm:pt>
    <dgm:pt modelId="{DFD606B1-79A0-472E-BC96-BCBD86F61040}">
      <dgm:prSet/>
      <dgm:spPr/>
      <dgm:t>
        <a:bodyPr/>
        <a:lstStyle/>
        <a:p>
          <a:r>
            <a:rPr lang="de-DE" i="1" dirty="0"/>
            <a:t>aggressiv, verlangsamt, wiederholtes Händewaschen</a:t>
          </a:r>
        </a:p>
      </dgm:t>
    </dgm:pt>
    <dgm:pt modelId="{3971C9AF-5998-452F-9D8E-21FE61202C3C}" type="parTrans" cxnId="{4592C443-E6C2-422A-B669-FE64BE0F6AC3}">
      <dgm:prSet/>
      <dgm:spPr/>
      <dgm:t>
        <a:bodyPr/>
        <a:lstStyle/>
        <a:p>
          <a:endParaRPr lang="de-DE"/>
        </a:p>
      </dgm:t>
    </dgm:pt>
    <dgm:pt modelId="{0E913C03-CC32-4058-AB13-F7AB013E430F}" type="sibTrans" cxnId="{4592C443-E6C2-422A-B669-FE64BE0F6AC3}">
      <dgm:prSet/>
      <dgm:spPr/>
      <dgm:t>
        <a:bodyPr/>
        <a:lstStyle/>
        <a:p>
          <a:endParaRPr lang="de-DE"/>
        </a:p>
      </dgm:t>
    </dgm:pt>
    <dgm:pt modelId="{F1739B5C-BFD1-4794-9640-54F6E0795063}">
      <dgm:prSet/>
      <dgm:spPr/>
      <dgm:t>
        <a:bodyPr/>
        <a:lstStyle/>
        <a:p>
          <a:r>
            <a:rPr lang="de-DE" i="1" dirty="0"/>
            <a:t>Unsinnige Handlungen</a:t>
          </a:r>
        </a:p>
      </dgm:t>
    </dgm:pt>
    <dgm:pt modelId="{503711E4-88ED-4AD1-86A7-73B3F80D90ED}" type="parTrans" cxnId="{D01BCE63-656A-4B83-82C2-F9E47FF332FE}">
      <dgm:prSet/>
      <dgm:spPr/>
      <dgm:t>
        <a:bodyPr/>
        <a:lstStyle/>
        <a:p>
          <a:endParaRPr lang="de-DE"/>
        </a:p>
      </dgm:t>
    </dgm:pt>
    <dgm:pt modelId="{873A8D2C-38B0-4FD5-86FC-00C424953989}" type="sibTrans" cxnId="{D01BCE63-656A-4B83-82C2-F9E47FF332FE}">
      <dgm:prSet/>
      <dgm:spPr/>
      <dgm:t>
        <a:bodyPr/>
        <a:lstStyle/>
        <a:p>
          <a:endParaRPr lang="de-DE"/>
        </a:p>
      </dgm:t>
    </dgm:pt>
    <dgm:pt modelId="{FD6818CB-25C6-4663-B910-20D0146BE7B7}">
      <dgm:prSet/>
      <dgm:spPr/>
      <dgm:t>
        <a:bodyPr/>
        <a:lstStyle/>
        <a:p>
          <a:r>
            <a:rPr lang="de-DE" i="1" dirty="0"/>
            <a:t>müde, kurzatmig, Herzrasen</a:t>
          </a:r>
        </a:p>
      </dgm:t>
    </dgm:pt>
    <dgm:pt modelId="{00E3FE94-8FD7-4F1C-9B1F-1EEE9512DBD7}" type="parTrans" cxnId="{455AA81E-3F36-4EDD-AC1F-18EC3E757FDA}">
      <dgm:prSet/>
      <dgm:spPr/>
      <dgm:t>
        <a:bodyPr/>
        <a:lstStyle/>
        <a:p>
          <a:endParaRPr lang="de-DE"/>
        </a:p>
      </dgm:t>
    </dgm:pt>
    <dgm:pt modelId="{5DB0C8D3-C147-454D-BB45-A64DC8CE5E09}" type="sibTrans" cxnId="{455AA81E-3F36-4EDD-AC1F-18EC3E757FDA}">
      <dgm:prSet/>
      <dgm:spPr/>
      <dgm:t>
        <a:bodyPr/>
        <a:lstStyle/>
        <a:p>
          <a:endParaRPr lang="de-DE"/>
        </a:p>
      </dgm:t>
    </dgm:pt>
    <dgm:pt modelId="{0EEDBEE1-2245-45B9-9103-CE17DE55BBBF}" type="pres">
      <dgm:prSet presAssocID="{D3DE5F9E-B6A5-4831-BD21-3FE731DDF76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B5FB009-38A0-45BE-8CC2-C2FE8442DD61}" type="pres">
      <dgm:prSet presAssocID="{D3DE5F9E-B6A5-4831-BD21-3FE731DDF76C}" presName="children" presStyleCnt="0"/>
      <dgm:spPr/>
    </dgm:pt>
    <dgm:pt modelId="{567C3C9A-FC8F-4C91-9F69-E1DF98522BFB}" type="pres">
      <dgm:prSet presAssocID="{D3DE5F9E-B6A5-4831-BD21-3FE731DDF76C}" presName="child1group" presStyleCnt="0"/>
      <dgm:spPr/>
    </dgm:pt>
    <dgm:pt modelId="{D4E68C08-19D7-498E-850C-7853D8327458}" type="pres">
      <dgm:prSet presAssocID="{D3DE5F9E-B6A5-4831-BD21-3FE731DDF76C}" presName="child1" presStyleLbl="bgAcc1" presStyleIdx="0" presStyleCnt="4"/>
      <dgm:spPr/>
    </dgm:pt>
    <dgm:pt modelId="{9EB14D97-F7BA-4F4C-96ED-FCA908A7E55F}" type="pres">
      <dgm:prSet presAssocID="{D3DE5F9E-B6A5-4831-BD21-3FE731DDF76C}" presName="child1Text" presStyleLbl="bgAcc1" presStyleIdx="0" presStyleCnt="4">
        <dgm:presLayoutVars>
          <dgm:bulletEnabled val="1"/>
        </dgm:presLayoutVars>
      </dgm:prSet>
      <dgm:spPr/>
    </dgm:pt>
    <dgm:pt modelId="{17D1F0E6-96FF-468A-BA0C-9087EE7CA085}" type="pres">
      <dgm:prSet presAssocID="{D3DE5F9E-B6A5-4831-BD21-3FE731DDF76C}" presName="child2group" presStyleCnt="0"/>
      <dgm:spPr/>
    </dgm:pt>
    <dgm:pt modelId="{2953DDF6-DD40-4BE4-93C8-61B36D820445}" type="pres">
      <dgm:prSet presAssocID="{D3DE5F9E-B6A5-4831-BD21-3FE731DDF76C}" presName="child2" presStyleLbl="bgAcc1" presStyleIdx="1" presStyleCnt="4"/>
      <dgm:spPr/>
    </dgm:pt>
    <dgm:pt modelId="{D9250CC4-E1D7-4704-AD1C-7162F57C6699}" type="pres">
      <dgm:prSet presAssocID="{D3DE5F9E-B6A5-4831-BD21-3FE731DDF76C}" presName="child2Text" presStyleLbl="bgAcc1" presStyleIdx="1" presStyleCnt="4">
        <dgm:presLayoutVars>
          <dgm:bulletEnabled val="1"/>
        </dgm:presLayoutVars>
      </dgm:prSet>
      <dgm:spPr/>
    </dgm:pt>
    <dgm:pt modelId="{45CE23CA-CFC6-47EB-96D5-58B3A7B3370B}" type="pres">
      <dgm:prSet presAssocID="{D3DE5F9E-B6A5-4831-BD21-3FE731DDF76C}" presName="child3group" presStyleCnt="0"/>
      <dgm:spPr/>
    </dgm:pt>
    <dgm:pt modelId="{BEAE5BDE-E05C-4E18-B85E-FC099ADB0F56}" type="pres">
      <dgm:prSet presAssocID="{D3DE5F9E-B6A5-4831-BD21-3FE731DDF76C}" presName="child3" presStyleLbl="bgAcc1" presStyleIdx="2" presStyleCnt="4"/>
      <dgm:spPr/>
    </dgm:pt>
    <dgm:pt modelId="{ADCB53E3-8604-4FB0-841E-4B775BBD88AE}" type="pres">
      <dgm:prSet presAssocID="{D3DE5F9E-B6A5-4831-BD21-3FE731DDF76C}" presName="child3Text" presStyleLbl="bgAcc1" presStyleIdx="2" presStyleCnt="4">
        <dgm:presLayoutVars>
          <dgm:bulletEnabled val="1"/>
        </dgm:presLayoutVars>
      </dgm:prSet>
      <dgm:spPr/>
    </dgm:pt>
    <dgm:pt modelId="{DDC07FE5-0679-4C21-AB7D-4F316DECF55D}" type="pres">
      <dgm:prSet presAssocID="{D3DE5F9E-B6A5-4831-BD21-3FE731DDF76C}" presName="child4group" presStyleCnt="0"/>
      <dgm:spPr/>
    </dgm:pt>
    <dgm:pt modelId="{7193007C-8870-4F9F-9909-BE6DF3CA405D}" type="pres">
      <dgm:prSet presAssocID="{D3DE5F9E-B6A5-4831-BD21-3FE731DDF76C}" presName="child4" presStyleLbl="bgAcc1" presStyleIdx="3" presStyleCnt="4"/>
      <dgm:spPr/>
    </dgm:pt>
    <dgm:pt modelId="{9593F005-ABE4-4446-99DC-80B761F238F0}" type="pres">
      <dgm:prSet presAssocID="{D3DE5F9E-B6A5-4831-BD21-3FE731DDF76C}" presName="child4Text" presStyleLbl="bgAcc1" presStyleIdx="3" presStyleCnt="4">
        <dgm:presLayoutVars>
          <dgm:bulletEnabled val="1"/>
        </dgm:presLayoutVars>
      </dgm:prSet>
      <dgm:spPr/>
    </dgm:pt>
    <dgm:pt modelId="{54962941-E17C-4B1C-B9B2-60BC4D17E16B}" type="pres">
      <dgm:prSet presAssocID="{D3DE5F9E-B6A5-4831-BD21-3FE731DDF76C}" presName="childPlaceholder" presStyleCnt="0"/>
      <dgm:spPr/>
    </dgm:pt>
    <dgm:pt modelId="{44B0868C-CDD8-42D2-AB23-DE83F1AB7DFE}" type="pres">
      <dgm:prSet presAssocID="{D3DE5F9E-B6A5-4831-BD21-3FE731DDF76C}" presName="circle" presStyleCnt="0"/>
      <dgm:spPr/>
    </dgm:pt>
    <dgm:pt modelId="{D5F5CCE3-CA25-47A2-83EC-5A8CDCA95B88}" type="pres">
      <dgm:prSet presAssocID="{D3DE5F9E-B6A5-4831-BD21-3FE731DDF76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1DEAA92-8DCF-413C-A785-52C9E304AC3F}" type="pres">
      <dgm:prSet presAssocID="{D3DE5F9E-B6A5-4831-BD21-3FE731DDF76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E21C9CC-435C-4D53-9A5F-70DFF1582302}" type="pres">
      <dgm:prSet presAssocID="{D3DE5F9E-B6A5-4831-BD21-3FE731DDF76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C0C222A-AA27-45B9-8573-AC2469EAC77F}" type="pres">
      <dgm:prSet presAssocID="{D3DE5F9E-B6A5-4831-BD21-3FE731DDF76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22A8B62-A115-4538-9995-7B47B9546A69}" type="pres">
      <dgm:prSet presAssocID="{D3DE5F9E-B6A5-4831-BD21-3FE731DDF76C}" presName="quadrantPlaceholder" presStyleCnt="0"/>
      <dgm:spPr/>
    </dgm:pt>
    <dgm:pt modelId="{7A534DF8-5017-4387-A9DB-FA28452B85FC}" type="pres">
      <dgm:prSet presAssocID="{D3DE5F9E-B6A5-4831-BD21-3FE731DDF76C}" presName="center1" presStyleLbl="fgShp" presStyleIdx="0" presStyleCnt="2"/>
      <dgm:spPr/>
    </dgm:pt>
    <dgm:pt modelId="{593E6B47-E15B-4833-AACD-0779C5D62B39}" type="pres">
      <dgm:prSet presAssocID="{D3DE5F9E-B6A5-4831-BD21-3FE731DDF76C}" presName="center2" presStyleLbl="fgShp" presStyleIdx="1" presStyleCnt="2"/>
      <dgm:spPr/>
    </dgm:pt>
  </dgm:ptLst>
  <dgm:cxnLst>
    <dgm:cxn modelId="{40924402-B620-4043-BC7D-890889F30950}" type="presOf" srcId="{04D99F65-00DA-418C-90F9-44302A02F85A}" destId="{D9250CC4-E1D7-4704-AD1C-7162F57C6699}" srcOrd="1" destOrd="0" presId="urn:microsoft.com/office/officeart/2005/8/layout/cycle4"/>
    <dgm:cxn modelId="{455AA81E-3F36-4EDD-AC1F-18EC3E757FDA}" srcId="{BC0F1035-DA08-4BAD-8B01-43F9F34A610E}" destId="{FD6818CB-25C6-4663-B910-20D0146BE7B7}" srcOrd="0" destOrd="0" parTransId="{00E3FE94-8FD7-4F1C-9B1F-1EEE9512DBD7}" sibTransId="{5DB0C8D3-C147-454D-BB45-A64DC8CE5E09}"/>
    <dgm:cxn modelId="{AD14E823-33B1-4DBC-9E6C-532908AE85AF}" type="presOf" srcId="{DFD606B1-79A0-472E-BC96-BCBD86F61040}" destId="{ADCB53E3-8604-4FB0-841E-4B775BBD88AE}" srcOrd="1" destOrd="0" presId="urn:microsoft.com/office/officeart/2005/8/layout/cycle4"/>
    <dgm:cxn modelId="{1B9EDE26-DDE1-4832-986A-F6912AF9C7A6}" type="presOf" srcId="{04D99F65-00DA-418C-90F9-44302A02F85A}" destId="{2953DDF6-DD40-4BE4-93C8-61B36D820445}" srcOrd="0" destOrd="0" presId="urn:microsoft.com/office/officeart/2005/8/layout/cycle4"/>
    <dgm:cxn modelId="{3B012E32-2CA4-4AFD-81B7-B834ABD72305}" srcId="{6DFCE64D-3C90-42F8-A689-25B48D59B7DC}" destId="{04D99F65-00DA-418C-90F9-44302A02F85A}" srcOrd="0" destOrd="0" parTransId="{9F433864-92F8-4378-86E6-121402DD3A32}" sibTransId="{8F427F3E-C98D-4F30-8C70-B1056E544F07}"/>
    <dgm:cxn modelId="{B54C8D35-D739-4DDB-BEDE-80B23DACC7C6}" type="presOf" srcId="{DFD606B1-79A0-472E-BC96-BCBD86F61040}" destId="{BEAE5BDE-E05C-4E18-B85E-FC099ADB0F56}" srcOrd="0" destOrd="0" presId="urn:microsoft.com/office/officeart/2005/8/layout/cycle4"/>
    <dgm:cxn modelId="{4592C443-E6C2-422A-B669-FE64BE0F6AC3}" srcId="{CBC4B4CB-A535-472F-A746-EB6C7412843A}" destId="{DFD606B1-79A0-472E-BC96-BCBD86F61040}" srcOrd="0" destOrd="0" parTransId="{3971C9AF-5998-452F-9D8E-21FE61202C3C}" sibTransId="{0E913C03-CC32-4058-AB13-F7AB013E430F}"/>
    <dgm:cxn modelId="{D01BCE63-656A-4B83-82C2-F9E47FF332FE}" srcId="{CBC4B4CB-A535-472F-A746-EB6C7412843A}" destId="{F1739B5C-BFD1-4794-9640-54F6E0795063}" srcOrd="1" destOrd="0" parTransId="{503711E4-88ED-4AD1-86A7-73B3F80D90ED}" sibTransId="{873A8D2C-38B0-4FD5-86FC-00C424953989}"/>
    <dgm:cxn modelId="{2C387A69-F154-42B0-9A26-3E8B095DB5D5}" srcId="{D3DE5F9E-B6A5-4831-BD21-3FE731DDF76C}" destId="{6DFCE64D-3C90-42F8-A689-25B48D59B7DC}" srcOrd="1" destOrd="0" parTransId="{C7FE01B5-D14F-4B3B-9794-8B2F5F1901E0}" sibTransId="{0AEEC125-0F60-46B5-ADA6-7B1E882AD9CB}"/>
    <dgm:cxn modelId="{95605E6A-B44B-4096-9A67-DF2D176CC03C}" srcId="{D3DE5F9E-B6A5-4831-BD21-3FE731DDF76C}" destId="{BC0F1035-DA08-4BAD-8B01-43F9F34A610E}" srcOrd="3" destOrd="0" parTransId="{224FA0B6-84E3-46E3-8874-6DB03F6F9440}" sibTransId="{5C73C605-8A75-4EB4-9B43-FEAA52DC95F0}"/>
    <dgm:cxn modelId="{1CE5066E-C566-4199-BEEF-80A079950D0B}" type="presOf" srcId="{FD6818CB-25C6-4663-B910-20D0146BE7B7}" destId="{7193007C-8870-4F9F-9909-BE6DF3CA405D}" srcOrd="0" destOrd="0" presId="urn:microsoft.com/office/officeart/2005/8/layout/cycle4"/>
    <dgm:cxn modelId="{FC41F771-3F67-415B-97BC-7BC3A2281BB3}" type="presOf" srcId="{D3DE5F9E-B6A5-4831-BD21-3FE731DDF76C}" destId="{0EEDBEE1-2245-45B9-9103-CE17DE55BBBF}" srcOrd="0" destOrd="0" presId="urn:microsoft.com/office/officeart/2005/8/layout/cycle4"/>
    <dgm:cxn modelId="{0A0A547F-6C18-4A05-963F-AA4601AEE8EF}" type="presOf" srcId="{FD6818CB-25C6-4663-B910-20D0146BE7B7}" destId="{9593F005-ABE4-4446-99DC-80B761F238F0}" srcOrd="1" destOrd="0" presId="urn:microsoft.com/office/officeart/2005/8/layout/cycle4"/>
    <dgm:cxn modelId="{DF8CDF84-389F-4D25-A8D8-BABD1AAED1D3}" srcId="{D3DE5F9E-B6A5-4831-BD21-3FE731DDF76C}" destId="{CBC4B4CB-A535-472F-A746-EB6C7412843A}" srcOrd="2" destOrd="0" parTransId="{0F2DC13D-1252-42C3-A990-E947D43C2824}" sibTransId="{C0D497D8-272E-464C-95AA-D357FE15186C}"/>
    <dgm:cxn modelId="{9667188C-F723-4507-A04C-AAA872B4F98F}" type="presOf" srcId="{6DFCE64D-3C90-42F8-A689-25B48D59B7DC}" destId="{21DEAA92-8DCF-413C-A785-52C9E304AC3F}" srcOrd="0" destOrd="0" presId="urn:microsoft.com/office/officeart/2005/8/layout/cycle4"/>
    <dgm:cxn modelId="{87014294-54F3-4FAE-9785-5703B7543D5F}" srcId="{D3DE5F9E-B6A5-4831-BD21-3FE731DDF76C}" destId="{65C6C5CF-B01F-4E84-8F55-228B8FB54E29}" srcOrd="0" destOrd="0" parTransId="{F6C7FEA2-A64C-4D78-9AF7-1B46F700A314}" sibTransId="{609A0743-1463-4631-8A95-59549C8991C5}"/>
    <dgm:cxn modelId="{998DB5A0-B284-4738-AD13-D528C8DD023F}" type="presOf" srcId="{F1739B5C-BFD1-4794-9640-54F6E0795063}" destId="{BEAE5BDE-E05C-4E18-B85E-FC099ADB0F56}" srcOrd="0" destOrd="1" presId="urn:microsoft.com/office/officeart/2005/8/layout/cycle4"/>
    <dgm:cxn modelId="{2747D6A9-944A-4E3C-BE61-6B3EF91C0510}" type="presOf" srcId="{CBC4B4CB-A535-472F-A746-EB6C7412843A}" destId="{2E21C9CC-435C-4D53-9A5F-70DFF1582302}" srcOrd="0" destOrd="0" presId="urn:microsoft.com/office/officeart/2005/8/layout/cycle4"/>
    <dgm:cxn modelId="{A2A756AE-1EDA-4AE8-9984-9DC82B98A41B}" srcId="{65C6C5CF-B01F-4E84-8F55-228B8FB54E29}" destId="{155B6FF7-CF6C-466F-9C68-89613600D2C3}" srcOrd="0" destOrd="0" parTransId="{0C8E42EC-FBBB-43B5-9F59-435276810F8C}" sibTransId="{60B8A813-6456-4FD3-B3F0-CE8E3A0DB3A5}"/>
    <dgm:cxn modelId="{25D7F5AF-A65A-4440-BCE4-0A9079632B5E}" type="presOf" srcId="{155B6FF7-CF6C-466F-9C68-89613600D2C3}" destId="{D4E68C08-19D7-498E-850C-7853D8327458}" srcOrd="0" destOrd="0" presId="urn:microsoft.com/office/officeart/2005/8/layout/cycle4"/>
    <dgm:cxn modelId="{24D596B5-EB17-422E-8F66-055F100DC155}" type="presOf" srcId="{155B6FF7-CF6C-466F-9C68-89613600D2C3}" destId="{9EB14D97-F7BA-4F4C-96ED-FCA908A7E55F}" srcOrd="1" destOrd="0" presId="urn:microsoft.com/office/officeart/2005/8/layout/cycle4"/>
    <dgm:cxn modelId="{D487B8BC-8E42-4BAB-8D02-6590D9F58516}" type="presOf" srcId="{BC0F1035-DA08-4BAD-8B01-43F9F34A610E}" destId="{AC0C222A-AA27-45B9-8573-AC2469EAC77F}" srcOrd="0" destOrd="0" presId="urn:microsoft.com/office/officeart/2005/8/layout/cycle4"/>
    <dgm:cxn modelId="{76A401ED-9C8B-4D23-9B91-4BDEEBE93DFA}" type="presOf" srcId="{F1739B5C-BFD1-4794-9640-54F6E0795063}" destId="{ADCB53E3-8604-4FB0-841E-4B775BBD88AE}" srcOrd="1" destOrd="1" presId="urn:microsoft.com/office/officeart/2005/8/layout/cycle4"/>
    <dgm:cxn modelId="{DBDCBDF7-FFDA-4622-B43E-9CA7A619302C}" type="presOf" srcId="{65C6C5CF-B01F-4E84-8F55-228B8FB54E29}" destId="{D5F5CCE3-CA25-47A2-83EC-5A8CDCA95B88}" srcOrd="0" destOrd="0" presId="urn:microsoft.com/office/officeart/2005/8/layout/cycle4"/>
    <dgm:cxn modelId="{015BE1AE-2B7D-4780-ACA9-9671315E4C00}" type="presParOf" srcId="{0EEDBEE1-2245-45B9-9103-CE17DE55BBBF}" destId="{EB5FB009-38A0-45BE-8CC2-C2FE8442DD61}" srcOrd="0" destOrd="0" presId="urn:microsoft.com/office/officeart/2005/8/layout/cycle4"/>
    <dgm:cxn modelId="{E8FCD430-058D-42DC-8453-915330620943}" type="presParOf" srcId="{EB5FB009-38A0-45BE-8CC2-C2FE8442DD61}" destId="{567C3C9A-FC8F-4C91-9F69-E1DF98522BFB}" srcOrd="0" destOrd="0" presId="urn:microsoft.com/office/officeart/2005/8/layout/cycle4"/>
    <dgm:cxn modelId="{0E78CEF3-B798-4D14-B1A3-81A749BA3267}" type="presParOf" srcId="{567C3C9A-FC8F-4C91-9F69-E1DF98522BFB}" destId="{D4E68C08-19D7-498E-850C-7853D8327458}" srcOrd="0" destOrd="0" presId="urn:microsoft.com/office/officeart/2005/8/layout/cycle4"/>
    <dgm:cxn modelId="{1659DCFE-9771-47FA-A971-FE44DF2AE9C6}" type="presParOf" srcId="{567C3C9A-FC8F-4C91-9F69-E1DF98522BFB}" destId="{9EB14D97-F7BA-4F4C-96ED-FCA908A7E55F}" srcOrd="1" destOrd="0" presId="urn:microsoft.com/office/officeart/2005/8/layout/cycle4"/>
    <dgm:cxn modelId="{2020D9F4-B2DC-4FB5-B6CB-1B57AD21514C}" type="presParOf" srcId="{EB5FB009-38A0-45BE-8CC2-C2FE8442DD61}" destId="{17D1F0E6-96FF-468A-BA0C-9087EE7CA085}" srcOrd="1" destOrd="0" presId="urn:microsoft.com/office/officeart/2005/8/layout/cycle4"/>
    <dgm:cxn modelId="{F4FBB15A-DCF8-4B03-85B0-D4BE18575FDE}" type="presParOf" srcId="{17D1F0E6-96FF-468A-BA0C-9087EE7CA085}" destId="{2953DDF6-DD40-4BE4-93C8-61B36D820445}" srcOrd="0" destOrd="0" presId="urn:microsoft.com/office/officeart/2005/8/layout/cycle4"/>
    <dgm:cxn modelId="{FE5937AD-1A74-4D72-92B1-5BD9F9041549}" type="presParOf" srcId="{17D1F0E6-96FF-468A-BA0C-9087EE7CA085}" destId="{D9250CC4-E1D7-4704-AD1C-7162F57C6699}" srcOrd="1" destOrd="0" presId="urn:microsoft.com/office/officeart/2005/8/layout/cycle4"/>
    <dgm:cxn modelId="{1A886408-56D7-4EC7-8E33-595A62032A6D}" type="presParOf" srcId="{EB5FB009-38A0-45BE-8CC2-C2FE8442DD61}" destId="{45CE23CA-CFC6-47EB-96D5-58B3A7B3370B}" srcOrd="2" destOrd="0" presId="urn:microsoft.com/office/officeart/2005/8/layout/cycle4"/>
    <dgm:cxn modelId="{39568A37-0722-4EE5-A9B6-4306AF36306F}" type="presParOf" srcId="{45CE23CA-CFC6-47EB-96D5-58B3A7B3370B}" destId="{BEAE5BDE-E05C-4E18-B85E-FC099ADB0F56}" srcOrd="0" destOrd="0" presId="urn:microsoft.com/office/officeart/2005/8/layout/cycle4"/>
    <dgm:cxn modelId="{28AD6AD0-4EA3-47E6-814C-C16B5B50695F}" type="presParOf" srcId="{45CE23CA-CFC6-47EB-96D5-58B3A7B3370B}" destId="{ADCB53E3-8604-4FB0-841E-4B775BBD88AE}" srcOrd="1" destOrd="0" presId="urn:microsoft.com/office/officeart/2005/8/layout/cycle4"/>
    <dgm:cxn modelId="{9194AFFC-F484-400C-B7ED-A2C1BA35FF7B}" type="presParOf" srcId="{EB5FB009-38A0-45BE-8CC2-C2FE8442DD61}" destId="{DDC07FE5-0679-4C21-AB7D-4F316DECF55D}" srcOrd="3" destOrd="0" presId="urn:microsoft.com/office/officeart/2005/8/layout/cycle4"/>
    <dgm:cxn modelId="{5AE57D43-CDD9-4F07-A52D-44A6AE024006}" type="presParOf" srcId="{DDC07FE5-0679-4C21-AB7D-4F316DECF55D}" destId="{7193007C-8870-4F9F-9909-BE6DF3CA405D}" srcOrd="0" destOrd="0" presId="urn:microsoft.com/office/officeart/2005/8/layout/cycle4"/>
    <dgm:cxn modelId="{B9A397C3-260F-4DF1-AA4B-C2D3771E9139}" type="presParOf" srcId="{DDC07FE5-0679-4C21-AB7D-4F316DECF55D}" destId="{9593F005-ABE4-4446-99DC-80B761F238F0}" srcOrd="1" destOrd="0" presId="urn:microsoft.com/office/officeart/2005/8/layout/cycle4"/>
    <dgm:cxn modelId="{F19E8345-6A8D-4A84-926C-59BFBF0220B2}" type="presParOf" srcId="{EB5FB009-38A0-45BE-8CC2-C2FE8442DD61}" destId="{54962941-E17C-4B1C-B9B2-60BC4D17E16B}" srcOrd="4" destOrd="0" presId="urn:microsoft.com/office/officeart/2005/8/layout/cycle4"/>
    <dgm:cxn modelId="{DA9A02E9-3E3E-45A2-A987-6B340EDC7953}" type="presParOf" srcId="{0EEDBEE1-2245-45B9-9103-CE17DE55BBBF}" destId="{44B0868C-CDD8-42D2-AB23-DE83F1AB7DFE}" srcOrd="1" destOrd="0" presId="urn:microsoft.com/office/officeart/2005/8/layout/cycle4"/>
    <dgm:cxn modelId="{11338614-0F84-4253-8A58-B3BA0827B003}" type="presParOf" srcId="{44B0868C-CDD8-42D2-AB23-DE83F1AB7DFE}" destId="{D5F5CCE3-CA25-47A2-83EC-5A8CDCA95B88}" srcOrd="0" destOrd="0" presId="urn:microsoft.com/office/officeart/2005/8/layout/cycle4"/>
    <dgm:cxn modelId="{A51F94BB-6236-4225-997D-C8FB42D3EFFC}" type="presParOf" srcId="{44B0868C-CDD8-42D2-AB23-DE83F1AB7DFE}" destId="{21DEAA92-8DCF-413C-A785-52C9E304AC3F}" srcOrd="1" destOrd="0" presId="urn:microsoft.com/office/officeart/2005/8/layout/cycle4"/>
    <dgm:cxn modelId="{60762463-B78D-40BB-89FF-1EDB781FCAA9}" type="presParOf" srcId="{44B0868C-CDD8-42D2-AB23-DE83F1AB7DFE}" destId="{2E21C9CC-435C-4D53-9A5F-70DFF1582302}" srcOrd="2" destOrd="0" presId="urn:microsoft.com/office/officeart/2005/8/layout/cycle4"/>
    <dgm:cxn modelId="{5A2EA356-9602-411F-A368-4622D4921F7D}" type="presParOf" srcId="{44B0868C-CDD8-42D2-AB23-DE83F1AB7DFE}" destId="{AC0C222A-AA27-45B9-8573-AC2469EAC77F}" srcOrd="3" destOrd="0" presId="urn:microsoft.com/office/officeart/2005/8/layout/cycle4"/>
    <dgm:cxn modelId="{63A9F040-3B46-4340-851D-4138C3DB507F}" type="presParOf" srcId="{44B0868C-CDD8-42D2-AB23-DE83F1AB7DFE}" destId="{822A8B62-A115-4538-9995-7B47B9546A69}" srcOrd="4" destOrd="0" presId="urn:microsoft.com/office/officeart/2005/8/layout/cycle4"/>
    <dgm:cxn modelId="{FD21DC12-FE3D-4C33-BFED-7286BFEB68C1}" type="presParOf" srcId="{0EEDBEE1-2245-45B9-9103-CE17DE55BBBF}" destId="{7A534DF8-5017-4387-A9DB-FA28452B85FC}" srcOrd="2" destOrd="0" presId="urn:microsoft.com/office/officeart/2005/8/layout/cycle4"/>
    <dgm:cxn modelId="{52D58F15-2B1F-4804-8585-373E63D1DFBB}" type="presParOf" srcId="{0EEDBEE1-2245-45B9-9103-CE17DE55BBBF}" destId="{593E6B47-E15B-4833-AACD-0779C5D62B3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DA77F-8D6D-4FCF-B2EB-DE7FDB1EA254}">
      <dsp:nvSpPr>
        <dsp:cNvPr id="0" name=""/>
        <dsp:cNvSpPr/>
      </dsp:nvSpPr>
      <dsp:spPr>
        <a:xfrm>
          <a:off x="0" y="0"/>
          <a:ext cx="8161020" cy="1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Zuweisung von Diagnosen zum </a:t>
          </a:r>
          <a:r>
            <a:rPr lang="de-DE" sz="2500" kern="1200" dirty="0" err="1"/>
            <a:t>Symptomkomplex</a:t>
          </a:r>
          <a:r>
            <a:rPr lang="de-DE" sz="2500" kern="1200" dirty="0"/>
            <a:t> der Person</a:t>
          </a:r>
        </a:p>
      </dsp:txBody>
      <dsp:txXfrm>
        <a:off x="47203" y="47203"/>
        <a:ext cx="6495274" cy="1517224"/>
      </dsp:txXfrm>
    </dsp:sp>
    <dsp:sp modelId="{96D80A5C-C717-4896-9715-288F001166A0}">
      <dsp:nvSpPr>
        <dsp:cNvPr id="0" name=""/>
        <dsp:cNvSpPr/>
      </dsp:nvSpPr>
      <dsp:spPr>
        <a:xfrm>
          <a:off x="1440179" y="1969770"/>
          <a:ext cx="8161020" cy="1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Die Regeln hierfür sind in der sogenannten Psychopathologie (der Lehre von psychischen Störungsphänomenen) festgelegt</a:t>
          </a:r>
        </a:p>
      </dsp:txBody>
      <dsp:txXfrm>
        <a:off x="1487382" y="2016973"/>
        <a:ext cx="5578874" cy="1517224"/>
      </dsp:txXfrm>
    </dsp:sp>
    <dsp:sp modelId="{50346F17-25B5-4DE9-9298-CC03E71D9E49}">
      <dsp:nvSpPr>
        <dsp:cNvPr id="0" name=""/>
        <dsp:cNvSpPr/>
      </dsp:nvSpPr>
      <dsp:spPr>
        <a:xfrm>
          <a:off x="7113460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7349161" y="1266920"/>
        <a:ext cx="576157" cy="7882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386C-1B0B-4A6A-A67A-53EAE7AD78D9}">
      <dsp:nvSpPr>
        <dsp:cNvPr id="0" name=""/>
        <dsp:cNvSpPr/>
      </dsp:nvSpPr>
      <dsp:spPr>
        <a:xfrm rot="5400000">
          <a:off x="502725" y="1821458"/>
          <a:ext cx="1513286" cy="25180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3A519-3179-4E7F-8EBA-3B70F464E7A4}">
      <dsp:nvSpPr>
        <dsp:cNvPr id="0" name=""/>
        <dsp:cNvSpPr/>
      </dsp:nvSpPr>
      <dsp:spPr>
        <a:xfrm>
          <a:off x="250120" y="2573820"/>
          <a:ext cx="2273331" cy="199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/>
            <a:t>Beschwerden, Klagen, Verhaltensweisen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/>
            <a:t>physiologisch, motorisch, sozial, kognitiv, affektiv)Symptome/Befunde</a:t>
          </a:r>
          <a:endParaRPr lang="de-DE" sz="1300" kern="1200" dirty="0"/>
        </a:p>
      </dsp:txBody>
      <dsp:txXfrm>
        <a:off x="250120" y="2573820"/>
        <a:ext cx="2273331" cy="1992708"/>
      </dsp:txXfrm>
    </dsp:sp>
    <dsp:sp modelId="{7A7DB5A2-024F-42EB-B453-4811409948F8}">
      <dsp:nvSpPr>
        <dsp:cNvPr id="0" name=""/>
        <dsp:cNvSpPr/>
      </dsp:nvSpPr>
      <dsp:spPr>
        <a:xfrm>
          <a:off x="2094521" y="1636075"/>
          <a:ext cx="428930" cy="4289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A46D6-E949-4B9D-BF39-B386614D566E}">
      <dsp:nvSpPr>
        <dsp:cNvPr id="0" name=""/>
        <dsp:cNvSpPr/>
      </dsp:nvSpPr>
      <dsp:spPr>
        <a:xfrm rot="5400000">
          <a:off x="3285726" y="1132802"/>
          <a:ext cx="1513286" cy="25180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A9ACA-C312-41FA-BFD3-E2B95914D6BF}">
      <dsp:nvSpPr>
        <dsp:cNvPr id="0" name=""/>
        <dsp:cNvSpPr/>
      </dsp:nvSpPr>
      <dsp:spPr>
        <a:xfrm>
          <a:off x="3033121" y="1885163"/>
          <a:ext cx="2273331" cy="199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/>
            <a:t>Symptome/Befunde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/>
            <a:t>Ausgewählte spezifisch und explizit definierte  Aspekte </a:t>
          </a:r>
          <a:endParaRPr lang="de-DE" sz="1300" kern="1200" dirty="0"/>
        </a:p>
      </dsp:txBody>
      <dsp:txXfrm>
        <a:off x="3033121" y="1885163"/>
        <a:ext cx="2273331" cy="1992708"/>
      </dsp:txXfrm>
    </dsp:sp>
    <dsp:sp modelId="{6DDCE9DA-7BCF-4FCA-9C95-5C114EE83581}">
      <dsp:nvSpPr>
        <dsp:cNvPr id="0" name=""/>
        <dsp:cNvSpPr/>
      </dsp:nvSpPr>
      <dsp:spPr>
        <a:xfrm>
          <a:off x="4877522" y="947418"/>
          <a:ext cx="428930" cy="4289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2BCB4-0B98-4EDB-9EB3-84C97F90C931}">
      <dsp:nvSpPr>
        <dsp:cNvPr id="0" name=""/>
        <dsp:cNvSpPr/>
      </dsp:nvSpPr>
      <dsp:spPr>
        <a:xfrm rot="5400000">
          <a:off x="6068728" y="444145"/>
          <a:ext cx="1513286" cy="25180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92EDA-EB24-4108-8414-610E8BCF4AC4}">
      <dsp:nvSpPr>
        <dsp:cNvPr id="0" name=""/>
        <dsp:cNvSpPr/>
      </dsp:nvSpPr>
      <dsp:spPr>
        <a:xfrm>
          <a:off x="5816123" y="1196507"/>
          <a:ext cx="2273331" cy="199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Syndrom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/>
            <a:t>Eine überzufällig häufige, theoretisch und empirisch sinnvolle Symptomkombination</a:t>
          </a:r>
          <a:endParaRPr lang="de-DE" sz="1300" kern="1200" dirty="0"/>
        </a:p>
      </dsp:txBody>
      <dsp:txXfrm>
        <a:off x="5816123" y="1196507"/>
        <a:ext cx="2273331" cy="1992708"/>
      </dsp:txXfrm>
    </dsp:sp>
    <dsp:sp modelId="{B2B6C615-8FC9-4260-A7E3-1115D3C4D58E}">
      <dsp:nvSpPr>
        <dsp:cNvPr id="0" name=""/>
        <dsp:cNvSpPr/>
      </dsp:nvSpPr>
      <dsp:spPr>
        <a:xfrm>
          <a:off x="7660524" y="258762"/>
          <a:ext cx="428930" cy="42893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2E000-8D5A-48C9-89DC-5D3B90983E6F}">
      <dsp:nvSpPr>
        <dsp:cNvPr id="0" name=""/>
        <dsp:cNvSpPr/>
      </dsp:nvSpPr>
      <dsp:spPr>
        <a:xfrm rot="5400000">
          <a:off x="8851730" y="-244510"/>
          <a:ext cx="1513286" cy="251807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B6BE6-5151-497F-96A1-11543C351850}">
      <dsp:nvSpPr>
        <dsp:cNvPr id="0" name=""/>
        <dsp:cNvSpPr/>
      </dsp:nvSpPr>
      <dsp:spPr>
        <a:xfrm>
          <a:off x="8599125" y="507850"/>
          <a:ext cx="2273331" cy="199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Störung (früher: Krankheit)</a:t>
          </a:r>
          <a:endParaRPr lang="de-D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b="1" kern="1200"/>
            <a:t>Aufgrund Regeln (z.B. Verlauf, Zusatzkriterien und Annahmen getroffene Verrechnung)</a:t>
          </a:r>
          <a:endParaRPr lang="de-DE" sz="1300" kern="1200" dirty="0"/>
        </a:p>
      </dsp:txBody>
      <dsp:txXfrm>
        <a:off x="8599125" y="507850"/>
        <a:ext cx="2273331" cy="19927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9B9E5-2E48-4D69-BE02-A864C5D070D0}">
      <dsp:nvSpPr>
        <dsp:cNvPr id="0" name=""/>
        <dsp:cNvSpPr/>
      </dsp:nvSpPr>
      <dsp:spPr>
        <a:xfrm>
          <a:off x="4013" y="2627"/>
          <a:ext cx="10864760" cy="148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b="1" kern="1200" dirty="0"/>
            <a:t>Für alle Gesundheitsberufe anwendbar</a:t>
          </a:r>
          <a:endParaRPr lang="de-DE" sz="4900" kern="1200" dirty="0"/>
        </a:p>
      </dsp:txBody>
      <dsp:txXfrm>
        <a:off x="47411" y="46025"/>
        <a:ext cx="10777964" cy="1394920"/>
      </dsp:txXfrm>
    </dsp:sp>
    <dsp:sp modelId="{1DBF4DA5-1751-43C2-BD35-F546BD69D3DA}">
      <dsp:nvSpPr>
        <dsp:cNvPr id="0" name=""/>
        <dsp:cNvSpPr/>
      </dsp:nvSpPr>
      <dsp:spPr>
        <a:xfrm>
          <a:off x="4013" y="1671347"/>
          <a:ext cx="5213416" cy="148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b="1" kern="1200" dirty="0"/>
            <a:t>Für alle “Schulen” verbindlich</a:t>
          </a:r>
        </a:p>
      </dsp:txBody>
      <dsp:txXfrm>
        <a:off x="47411" y="1714745"/>
        <a:ext cx="5126620" cy="1394920"/>
      </dsp:txXfrm>
    </dsp:sp>
    <dsp:sp modelId="{903FB8C8-DB73-4890-BC7C-B07C87FDB262}">
      <dsp:nvSpPr>
        <dsp:cNvPr id="0" name=""/>
        <dsp:cNvSpPr/>
      </dsp:nvSpPr>
      <dsp:spPr>
        <a:xfrm>
          <a:off x="4013" y="3340067"/>
          <a:ext cx="5213416" cy="148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Standardisierung diagnostischer </a:t>
          </a:r>
          <a:r>
            <a:rPr lang="de-DE" sz="2800" b="1" kern="1200" dirty="0" err="1"/>
            <a:t>EntscheidungenReliabilität</a:t>
          </a:r>
          <a:r>
            <a:rPr lang="de-DE" sz="2800" b="1" kern="1200" dirty="0"/>
            <a:t> - Beurteiler Konsistenz</a:t>
          </a:r>
        </a:p>
      </dsp:txBody>
      <dsp:txXfrm>
        <a:off x="47411" y="3383465"/>
        <a:ext cx="5126620" cy="1394920"/>
      </dsp:txXfrm>
    </dsp:sp>
    <dsp:sp modelId="{8533F0E7-1023-4A86-B2ED-5FBC920C8B51}">
      <dsp:nvSpPr>
        <dsp:cNvPr id="0" name=""/>
        <dsp:cNvSpPr/>
      </dsp:nvSpPr>
      <dsp:spPr>
        <a:xfrm>
          <a:off x="5655357" y="1671347"/>
          <a:ext cx="5213416" cy="148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b="1" kern="1200" dirty="0"/>
            <a:t>Bindeglied zur wissenschaftlichen </a:t>
          </a:r>
          <a:r>
            <a:rPr lang="de-DE" sz="2900" b="1" kern="1200" dirty="0" err="1"/>
            <a:t>LiteraturKommunikation</a:t>
          </a:r>
          <a:endParaRPr lang="de-DE" sz="2900" b="1" kern="1200" dirty="0"/>
        </a:p>
      </dsp:txBody>
      <dsp:txXfrm>
        <a:off x="5698755" y="1714745"/>
        <a:ext cx="5126620" cy="1394920"/>
      </dsp:txXfrm>
    </dsp:sp>
    <dsp:sp modelId="{8B3C03FE-F5CB-49DF-B74B-D4F7C4F22C7B}">
      <dsp:nvSpPr>
        <dsp:cNvPr id="0" name=""/>
        <dsp:cNvSpPr/>
      </dsp:nvSpPr>
      <dsp:spPr>
        <a:xfrm>
          <a:off x="5655357" y="3340067"/>
          <a:ext cx="5213416" cy="1481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/>
            <a:t>Insbesondere Effektivitätsstudien</a:t>
          </a:r>
          <a:endParaRPr lang="de-DE" sz="2800" kern="1200" dirty="0"/>
        </a:p>
      </dsp:txBody>
      <dsp:txXfrm>
        <a:off x="5698755" y="3383465"/>
        <a:ext cx="5126620" cy="1394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14C25-D8FF-4EE3-8251-E631942ABF0B}">
      <dsp:nvSpPr>
        <dsp:cNvPr id="0" name=""/>
        <dsp:cNvSpPr/>
      </dsp:nvSpPr>
      <dsp:spPr>
        <a:xfrm>
          <a:off x="0" y="0"/>
          <a:ext cx="4824412" cy="48244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EC6EF9-1F02-40E1-B8D8-57140D9BDC08}">
      <dsp:nvSpPr>
        <dsp:cNvPr id="0" name=""/>
        <dsp:cNvSpPr/>
      </dsp:nvSpPr>
      <dsp:spPr>
        <a:xfrm>
          <a:off x="2412206" y="0"/>
          <a:ext cx="8460582" cy="4824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Klassifikatorische Diagnostik (ICD)</a:t>
          </a:r>
          <a:endParaRPr lang="de-DE" sz="1600" kern="1200" dirty="0"/>
        </a:p>
      </dsp:txBody>
      <dsp:txXfrm>
        <a:off x="2412206" y="0"/>
        <a:ext cx="4230291" cy="771905"/>
      </dsp:txXfrm>
    </dsp:sp>
    <dsp:sp modelId="{0240B739-218E-4532-B539-61AA911254E5}">
      <dsp:nvSpPr>
        <dsp:cNvPr id="0" name=""/>
        <dsp:cNvSpPr/>
      </dsp:nvSpPr>
      <dsp:spPr>
        <a:xfrm>
          <a:off x="506563" y="771905"/>
          <a:ext cx="3811285" cy="38112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6FB22-4386-4C38-B3B6-B378E1F23985}">
      <dsp:nvSpPr>
        <dsp:cNvPr id="0" name=""/>
        <dsp:cNvSpPr/>
      </dsp:nvSpPr>
      <dsp:spPr>
        <a:xfrm>
          <a:off x="2412206" y="771905"/>
          <a:ext cx="8460582" cy="381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Funktionale Diagnostik (ICF)</a:t>
          </a:r>
          <a:endParaRPr lang="de-DE" sz="1600" kern="1200" dirty="0"/>
        </a:p>
      </dsp:txBody>
      <dsp:txXfrm>
        <a:off x="2412206" y="771905"/>
        <a:ext cx="4230291" cy="771905"/>
      </dsp:txXfrm>
    </dsp:sp>
    <dsp:sp modelId="{B925BEB9-D3CA-4497-91CA-02D137C42516}">
      <dsp:nvSpPr>
        <dsp:cNvPr id="0" name=""/>
        <dsp:cNvSpPr/>
      </dsp:nvSpPr>
      <dsp:spPr>
        <a:xfrm>
          <a:off x="1013126" y="1543811"/>
          <a:ext cx="2798158" cy="27981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AEF1D-9DBD-48F1-94D4-8A634AE56FAD}">
      <dsp:nvSpPr>
        <dsp:cNvPr id="0" name=""/>
        <dsp:cNvSpPr/>
      </dsp:nvSpPr>
      <dsp:spPr>
        <a:xfrm>
          <a:off x="2412206" y="1543811"/>
          <a:ext cx="8460582" cy="2798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Prozessdiagnostik</a:t>
          </a:r>
          <a:endParaRPr lang="de-DE" sz="1600" kern="1200" dirty="0"/>
        </a:p>
      </dsp:txBody>
      <dsp:txXfrm>
        <a:off x="2412206" y="1543811"/>
        <a:ext cx="4230291" cy="771905"/>
      </dsp:txXfrm>
    </dsp:sp>
    <dsp:sp modelId="{40DEF058-EEBB-42F5-B9D5-8D2242E775E8}">
      <dsp:nvSpPr>
        <dsp:cNvPr id="0" name=""/>
        <dsp:cNvSpPr/>
      </dsp:nvSpPr>
      <dsp:spPr>
        <a:xfrm>
          <a:off x="1519689" y="2315717"/>
          <a:ext cx="1785032" cy="178503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02A82-2D9B-49F7-8494-46CF6F87175C}">
      <dsp:nvSpPr>
        <dsp:cNvPr id="0" name=""/>
        <dsp:cNvSpPr/>
      </dsp:nvSpPr>
      <dsp:spPr>
        <a:xfrm>
          <a:off x="2412206" y="2315717"/>
          <a:ext cx="8460582" cy="1785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Strukturdiagnostik</a:t>
          </a:r>
          <a:endParaRPr lang="de-DE" sz="1600" kern="1200" dirty="0"/>
        </a:p>
      </dsp:txBody>
      <dsp:txXfrm>
        <a:off x="2412206" y="2315717"/>
        <a:ext cx="4230291" cy="771905"/>
      </dsp:txXfrm>
    </dsp:sp>
    <dsp:sp modelId="{46ADC57B-191A-417C-AB2B-3AAF9E311B95}">
      <dsp:nvSpPr>
        <dsp:cNvPr id="0" name=""/>
        <dsp:cNvSpPr/>
      </dsp:nvSpPr>
      <dsp:spPr>
        <a:xfrm>
          <a:off x="2026253" y="3087623"/>
          <a:ext cx="771905" cy="77190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C680E-4E4F-46DB-8BC4-AE77854E0FF3}">
      <dsp:nvSpPr>
        <dsp:cNvPr id="0" name=""/>
        <dsp:cNvSpPr/>
      </dsp:nvSpPr>
      <dsp:spPr>
        <a:xfrm>
          <a:off x="2412206" y="3087623"/>
          <a:ext cx="8460582" cy="771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Diagnostisches Verhalten</a:t>
          </a:r>
          <a:endParaRPr lang="de-DE" sz="1600" kern="1200" dirty="0"/>
        </a:p>
      </dsp:txBody>
      <dsp:txXfrm>
        <a:off x="2412206" y="3087623"/>
        <a:ext cx="4230291" cy="771905"/>
      </dsp:txXfrm>
    </dsp:sp>
    <dsp:sp modelId="{F9BEC055-0091-4202-A14F-5532D9C886A5}">
      <dsp:nvSpPr>
        <dsp:cNvPr id="0" name=""/>
        <dsp:cNvSpPr/>
      </dsp:nvSpPr>
      <dsp:spPr>
        <a:xfrm>
          <a:off x="6642497" y="0"/>
          <a:ext cx="4230291" cy="7719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Symptom – Syndrom Diagnose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Regel: Psychopathologie (Lehre von psychischen Störungsphänomenen) </a:t>
          </a:r>
        </a:p>
      </dsp:txBody>
      <dsp:txXfrm>
        <a:off x="6642497" y="0"/>
        <a:ext cx="4230291" cy="771905"/>
      </dsp:txXfrm>
    </dsp:sp>
    <dsp:sp modelId="{8D7A95E1-2926-442C-A7B8-912DB0C86A22}">
      <dsp:nvSpPr>
        <dsp:cNvPr id="0" name=""/>
        <dsp:cNvSpPr/>
      </dsp:nvSpPr>
      <dsp:spPr>
        <a:xfrm>
          <a:off x="6642497" y="771905"/>
          <a:ext cx="4230291" cy="7719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Bedingungsanalyse zur Mikroplanung der Indikation und Therapie</a:t>
          </a:r>
        </a:p>
      </dsp:txBody>
      <dsp:txXfrm>
        <a:off x="6642497" y="771905"/>
        <a:ext cx="4230291" cy="771905"/>
      </dsp:txXfrm>
    </dsp:sp>
    <dsp:sp modelId="{382DA977-A481-412E-91F7-020C50CEAD3D}">
      <dsp:nvSpPr>
        <dsp:cNvPr id="0" name=""/>
        <dsp:cNvSpPr/>
      </dsp:nvSpPr>
      <dsp:spPr>
        <a:xfrm>
          <a:off x="6642497" y="1543811"/>
          <a:ext cx="4230291" cy="7719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Verlaufsmessung und Adaptation</a:t>
          </a:r>
        </a:p>
      </dsp:txBody>
      <dsp:txXfrm>
        <a:off x="6642497" y="1543811"/>
        <a:ext cx="4230291" cy="771905"/>
      </dsp:txXfrm>
    </dsp:sp>
    <dsp:sp modelId="{F679E149-6215-4008-9DC4-A859C534659C}">
      <dsp:nvSpPr>
        <dsp:cNvPr id="0" name=""/>
        <dsp:cNvSpPr/>
      </dsp:nvSpPr>
      <dsp:spPr>
        <a:xfrm>
          <a:off x="6642497" y="2315717"/>
          <a:ext cx="4230291" cy="7719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Zuweisung zu Typen von </a:t>
          </a:r>
          <a:r>
            <a:rPr lang="de-DE" sz="1600" kern="1200" dirty="0" err="1"/>
            <a:t>Behandlungskonstrukten</a:t>
          </a:r>
          <a:endParaRPr lang="de-DE" sz="1600" kern="1200" dirty="0"/>
        </a:p>
      </dsp:txBody>
      <dsp:txXfrm>
        <a:off x="6642497" y="2315717"/>
        <a:ext cx="4230291" cy="771905"/>
      </dsp:txXfrm>
    </dsp:sp>
    <dsp:sp modelId="{860547AF-F564-4654-90FC-1EB39AB81C1D}">
      <dsp:nvSpPr>
        <dsp:cNvPr id="0" name=""/>
        <dsp:cNvSpPr/>
      </dsp:nvSpPr>
      <dsp:spPr>
        <a:xfrm>
          <a:off x="6642497" y="3087623"/>
          <a:ext cx="4230291" cy="77190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(</a:t>
          </a:r>
          <a:r>
            <a:rPr lang="de-DE" sz="1600" kern="1200" dirty="0"/>
            <a:t>z.B. Gesprächsführung)</a:t>
          </a:r>
        </a:p>
      </dsp:txBody>
      <dsp:txXfrm>
        <a:off x="6642497" y="3087623"/>
        <a:ext cx="4230291" cy="7719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7C10-82EA-49FE-B143-A55479266277}">
      <dsp:nvSpPr>
        <dsp:cNvPr id="0" name=""/>
        <dsp:cNvSpPr/>
      </dsp:nvSpPr>
      <dsp:spPr>
        <a:xfrm>
          <a:off x="2631024" y="0"/>
          <a:ext cx="3611438" cy="361154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6E3EB-592E-4C57-803B-C2C7CDC6F910}">
      <dsp:nvSpPr>
        <dsp:cNvPr id="0" name=""/>
        <dsp:cNvSpPr/>
      </dsp:nvSpPr>
      <dsp:spPr>
        <a:xfrm>
          <a:off x="3428642" y="1307524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i="1" kern="1200" dirty="0"/>
            <a:t>Menschen HABEN keine psychische Störung</a:t>
          </a:r>
          <a:endParaRPr lang="de-DE" sz="1800" kern="1200" dirty="0"/>
        </a:p>
      </dsp:txBody>
      <dsp:txXfrm>
        <a:off x="3428642" y="1307524"/>
        <a:ext cx="2014898" cy="1007330"/>
      </dsp:txXfrm>
    </dsp:sp>
    <dsp:sp modelId="{C7BDCB12-CD24-4547-B876-155C141FEB6F}">
      <dsp:nvSpPr>
        <dsp:cNvPr id="0" name=""/>
        <dsp:cNvSpPr/>
      </dsp:nvSpPr>
      <dsp:spPr>
        <a:xfrm>
          <a:off x="1885537" y="2314854"/>
          <a:ext cx="3102500" cy="310381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22C37-B800-4567-A600-E3B585CBBEEF}">
      <dsp:nvSpPr>
        <dsp:cNvPr id="0" name=""/>
        <dsp:cNvSpPr/>
      </dsp:nvSpPr>
      <dsp:spPr>
        <a:xfrm>
          <a:off x="2421193" y="3386666"/>
          <a:ext cx="2014898" cy="100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i="1" kern="1200" dirty="0"/>
            <a:t>sie erfüllen die Kriterien einer psychischen Störung!</a:t>
          </a:r>
          <a:endParaRPr lang="de-DE" sz="1800" kern="1200" dirty="0"/>
        </a:p>
      </dsp:txBody>
      <dsp:txXfrm>
        <a:off x="2421193" y="3386666"/>
        <a:ext cx="2014898" cy="10073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FA7AE-4B45-4D9B-8EA9-347D1EC1F8B9}">
      <dsp:nvSpPr>
        <dsp:cNvPr id="0" name=""/>
        <dsp:cNvSpPr/>
      </dsp:nvSpPr>
      <dsp:spPr>
        <a:xfrm>
          <a:off x="959207" y="2229244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Klassifikation</a:t>
          </a:r>
        </a:p>
      </dsp:txBody>
      <dsp:txXfrm>
        <a:off x="984425" y="2254462"/>
        <a:ext cx="1671558" cy="810561"/>
      </dsp:txXfrm>
    </dsp:sp>
    <dsp:sp modelId="{55275757-389B-4938-B6D3-8DE973BD54D1}">
      <dsp:nvSpPr>
        <dsp:cNvPr id="0" name=""/>
        <dsp:cNvSpPr/>
      </dsp:nvSpPr>
      <dsp:spPr>
        <a:xfrm rot="17500715">
          <a:off x="2093280" y="1777302"/>
          <a:ext cx="1864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64642" y="16062"/>
              </a:lnTo>
            </a:path>
          </a:pathLst>
        </a:custGeom>
        <a:noFill/>
        <a:ln w="34925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2978985" y="1746748"/>
        <a:ext cx="93232" cy="93232"/>
      </dsp:txXfrm>
    </dsp:sp>
    <dsp:sp modelId="{B250AC33-EC6C-463D-9DD2-41EF4A70DD59}">
      <dsp:nvSpPr>
        <dsp:cNvPr id="0" name=""/>
        <dsp:cNvSpPr/>
      </dsp:nvSpPr>
      <dsp:spPr>
        <a:xfrm>
          <a:off x="3370000" y="496486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Vor 1990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Theoretisch verankert</a:t>
          </a:r>
          <a:endParaRPr lang="de-DE" sz="1400" kern="1200" dirty="0"/>
        </a:p>
      </dsp:txBody>
      <dsp:txXfrm>
        <a:off x="3395218" y="521704"/>
        <a:ext cx="1671558" cy="810561"/>
      </dsp:txXfrm>
    </dsp:sp>
    <dsp:sp modelId="{4A63D4F4-5F78-4470-BF3E-03063D5A48BD}">
      <dsp:nvSpPr>
        <dsp:cNvPr id="0" name=""/>
        <dsp:cNvSpPr/>
      </dsp:nvSpPr>
      <dsp:spPr>
        <a:xfrm rot="19457599">
          <a:off x="5012265" y="663386"/>
          <a:ext cx="8482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25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5415187" y="658242"/>
        <a:ext cx="42412" cy="42412"/>
      </dsp:txXfrm>
    </dsp:sp>
    <dsp:sp modelId="{65AC6A71-EA7F-4630-B8AD-E4EC1502CB3F}">
      <dsp:nvSpPr>
        <dsp:cNvPr id="0" name=""/>
        <dsp:cNvSpPr/>
      </dsp:nvSpPr>
      <dsp:spPr>
        <a:xfrm>
          <a:off x="5780792" y="1413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Triade der Psychiatrie (Organisch – Psychosen – Neurosen)</a:t>
          </a:r>
        </a:p>
      </dsp:txBody>
      <dsp:txXfrm>
        <a:off x="5806010" y="26631"/>
        <a:ext cx="1671558" cy="810561"/>
      </dsp:txXfrm>
    </dsp:sp>
    <dsp:sp modelId="{853F92E4-83F8-4082-9C47-137316206EA2}">
      <dsp:nvSpPr>
        <dsp:cNvPr id="0" name=""/>
        <dsp:cNvSpPr/>
      </dsp:nvSpPr>
      <dsp:spPr>
        <a:xfrm rot="2142401">
          <a:off x="5012265" y="1158460"/>
          <a:ext cx="8482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25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5415187" y="1153315"/>
        <a:ext cx="42412" cy="42412"/>
      </dsp:txXfrm>
    </dsp:sp>
    <dsp:sp modelId="{319557EE-C44A-4A44-AB98-FE7B7D9DF7A2}">
      <dsp:nvSpPr>
        <dsp:cNvPr id="0" name=""/>
        <dsp:cNvSpPr/>
      </dsp:nvSpPr>
      <dsp:spPr>
        <a:xfrm>
          <a:off x="5780792" y="991560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Bis ICD-9 /DSM IVR</a:t>
          </a:r>
        </a:p>
      </dsp:txBody>
      <dsp:txXfrm>
        <a:off x="5806010" y="1016778"/>
        <a:ext cx="1671558" cy="810561"/>
      </dsp:txXfrm>
    </dsp:sp>
    <dsp:sp modelId="{8EA60B1D-0678-4E78-A09B-B8D66B8A46FA}">
      <dsp:nvSpPr>
        <dsp:cNvPr id="0" name=""/>
        <dsp:cNvSpPr/>
      </dsp:nvSpPr>
      <dsp:spPr>
        <a:xfrm rot="1186030">
          <a:off x="2659637" y="2767449"/>
          <a:ext cx="7319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31926" y="16062"/>
              </a:lnTo>
            </a:path>
          </a:pathLst>
        </a:custGeom>
        <a:noFill/>
        <a:ln w="34925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3007303" y="2765212"/>
        <a:ext cx="36596" cy="36596"/>
      </dsp:txXfrm>
    </dsp:sp>
    <dsp:sp modelId="{E33D4140-E6B8-4C61-BD76-7A1E97B1DF72}">
      <dsp:nvSpPr>
        <dsp:cNvPr id="0" name=""/>
        <dsp:cNvSpPr/>
      </dsp:nvSpPr>
      <dsp:spPr>
        <a:xfrm>
          <a:off x="3370000" y="2476780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nach 2020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Theoretisch und Konstrukt</a:t>
          </a:r>
        </a:p>
      </dsp:txBody>
      <dsp:txXfrm>
        <a:off x="3395218" y="2501998"/>
        <a:ext cx="1671558" cy="810561"/>
      </dsp:txXfrm>
    </dsp:sp>
    <dsp:sp modelId="{C79293E0-D178-4EDC-AA17-73D0B44B752E}">
      <dsp:nvSpPr>
        <dsp:cNvPr id="0" name=""/>
        <dsp:cNvSpPr/>
      </dsp:nvSpPr>
      <dsp:spPr>
        <a:xfrm rot="19457599">
          <a:off x="5012265" y="2643680"/>
          <a:ext cx="8482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25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415187" y="2638536"/>
        <a:ext cx="42412" cy="42412"/>
      </dsp:txXfrm>
    </dsp:sp>
    <dsp:sp modelId="{56B9C620-654C-4FB0-B440-4E108F995FB6}">
      <dsp:nvSpPr>
        <dsp:cNvPr id="0" name=""/>
        <dsp:cNvSpPr/>
      </dsp:nvSpPr>
      <dsp:spPr>
        <a:xfrm>
          <a:off x="5780792" y="1981707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Phänomenologisch</a:t>
          </a:r>
        </a:p>
      </dsp:txBody>
      <dsp:txXfrm>
        <a:off x="5806010" y="2006925"/>
        <a:ext cx="1671558" cy="810561"/>
      </dsp:txXfrm>
    </dsp:sp>
    <dsp:sp modelId="{E77187BD-690B-423B-8DAB-EBA282FA2CE1}">
      <dsp:nvSpPr>
        <dsp:cNvPr id="0" name=""/>
        <dsp:cNvSpPr/>
      </dsp:nvSpPr>
      <dsp:spPr>
        <a:xfrm rot="2142401">
          <a:off x="5012265" y="3138754"/>
          <a:ext cx="8482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825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5415187" y="3133609"/>
        <a:ext cx="42412" cy="42412"/>
      </dsp:txXfrm>
    </dsp:sp>
    <dsp:sp modelId="{E7ED1924-2104-417F-8A0B-C6A1A5DE70DA}">
      <dsp:nvSpPr>
        <dsp:cNvPr id="0" name=""/>
        <dsp:cNvSpPr/>
      </dsp:nvSpPr>
      <dsp:spPr>
        <a:xfrm>
          <a:off x="5780792" y="2971854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Explizit und operationalisiert</a:t>
          </a:r>
          <a:endParaRPr lang="de-DE" sz="1400" kern="1200" dirty="0"/>
        </a:p>
      </dsp:txBody>
      <dsp:txXfrm>
        <a:off x="5806010" y="2997072"/>
        <a:ext cx="1671558" cy="810561"/>
      </dsp:txXfrm>
    </dsp:sp>
    <dsp:sp modelId="{C97636A6-6C7F-4003-ABCE-305A4B197154}">
      <dsp:nvSpPr>
        <dsp:cNvPr id="0" name=""/>
        <dsp:cNvSpPr/>
      </dsp:nvSpPr>
      <dsp:spPr>
        <a:xfrm rot="18289469">
          <a:off x="7244104" y="2891217"/>
          <a:ext cx="120616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6164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7817032" y="2877125"/>
        <a:ext cx="60308" cy="60308"/>
      </dsp:txXfrm>
    </dsp:sp>
    <dsp:sp modelId="{16F9585F-46AE-4F03-A3C0-AE1D9B2BA702}">
      <dsp:nvSpPr>
        <dsp:cNvPr id="0" name=""/>
        <dsp:cNvSpPr/>
      </dsp:nvSpPr>
      <dsp:spPr>
        <a:xfrm>
          <a:off x="8191585" y="1981707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Relativierung von Hierarchien = Komorbidität</a:t>
          </a:r>
        </a:p>
      </dsp:txBody>
      <dsp:txXfrm>
        <a:off x="8216803" y="2006925"/>
        <a:ext cx="1671558" cy="810561"/>
      </dsp:txXfrm>
    </dsp:sp>
    <dsp:sp modelId="{9CADC3E0-FDA6-4536-8ECF-D8A1ABEE89F9}">
      <dsp:nvSpPr>
        <dsp:cNvPr id="0" name=""/>
        <dsp:cNvSpPr/>
      </dsp:nvSpPr>
      <dsp:spPr>
        <a:xfrm>
          <a:off x="7502787" y="3386290"/>
          <a:ext cx="6887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879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7829966" y="3385133"/>
        <a:ext cx="34439" cy="34439"/>
      </dsp:txXfrm>
    </dsp:sp>
    <dsp:sp modelId="{C4B2B212-B0A2-4893-A302-E8A489822AE5}">
      <dsp:nvSpPr>
        <dsp:cNvPr id="0" name=""/>
        <dsp:cNvSpPr/>
      </dsp:nvSpPr>
      <dsp:spPr>
        <a:xfrm>
          <a:off x="8191585" y="2971854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Differenzierung von Achsen</a:t>
          </a:r>
        </a:p>
      </dsp:txBody>
      <dsp:txXfrm>
        <a:off x="8216803" y="2997072"/>
        <a:ext cx="1671558" cy="810561"/>
      </dsp:txXfrm>
    </dsp:sp>
    <dsp:sp modelId="{48351B51-F129-4B8D-AAD0-767FF2C607CC}">
      <dsp:nvSpPr>
        <dsp:cNvPr id="0" name=""/>
        <dsp:cNvSpPr/>
      </dsp:nvSpPr>
      <dsp:spPr>
        <a:xfrm rot="3310531">
          <a:off x="7244104" y="3881364"/>
          <a:ext cx="120616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6164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7817032" y="3867272"/>
        <a:ext cx="60308" cy="60308"/>
      </dsp:txXfrm>
    </dsp:sp>
    <dsp:sp modelId="{403E4377-27A5-44DE-9CC9-7FC17819F259}">
      <dsp:nvSpPr>
        <dsp:cNvPr id="0" name=""/>
        <dsp:cNvSpPr/>
      </dsp:nvSpPr>
      <dsp:spPr>
        <a:xfrm>
          <a:off x="8191585" y="3962001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Entscheidungsbäume und Instrumente</a:t>
          </a:r>
        </a:p>
      </dsp:txBody>
      <dsp:txXfrm>
        <a:off x="8216803" y="3987219"/>
        <a:ext cx="1671558" cy="810561"/>
      </dsp:txXfrm>
    </dsp:sp>
    <dsp:sp modelId="{431AB359-7BA7-49A1-A899-F1EC572965BE}">
      <dsp:nvSpPr>
        <dsp:cNvPr id="0" name=""/>
        <dsp:cNvSpPr/>
      </dsp:nvSpPr>
      <dsp:spPr>
        <a:xfrm rot="4099285">
          <a:off x="2093280" y="3510059"/>
          <a:ext cx="1864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64642" y="16062"/>
              </a:lnTo>
            </a:path>
          </a:pathLst>
        </a:custGeom>
        <a:noFill/>
        <a:ln w="34925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2978985" y="3479505"/>
        <a:ext cx="93232" cy="93232"/>
      </dsp:txXfrm>
    </dsp:sp>
    <dsp:sp modelId="{A4252850-5CC5-4AF1-9F67-D45E0E513B56}">
      <dsp:nvSpPr>
        <dsp:cNvPr id="0" name=""/>
        <dsp:cNvSpPr/>
      </dsp:nvSpPr>
      <dsp:spPr>
        <a:xfrm>
          <a:off x="3370000" y="3962001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Beachtung gesamter Lebenspanne</a:t>
          </a:r>
        </a:p>
      </dsp:txBody>
      <dsp:txXfrm>
        <a:off x="3395218" y="3987219"/>
        <a:ext cx="1671558" cy="810561"/>
      </dsp:txXfrm>
    </dsp:sp>
    <dsp:sp modelId="{A00B7E92-C0C6-42EF-A9F0-F101790AB986}">
      <dsp:nvSpPr>
        <dsp:cNvPr id="0" name=""/>
        <dsp:cNvSpPr/>
      </dsp:nvSpPr>
      <dsp:spPr>
        <a:xfrm>
          <a:off x="5091995" y="4376437"/>
          <a:ext cx="6887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8797" y="16062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5419174" y="4375279"/>
        <a:ext cx="34439" cy="34439"/>
      </dsp:txXfrm>
    </dsp:sp>
    <dsp:sp modelId="{49FFEA56-25FA-4848-B317-51130F807309}">
      <dsp:nvSpPr>
        <dsp:cNvPr id="0" name=""/>
        <dsp:cNvSpPr/>
      </dsp:nvSpPr>
      <dsp:spPr>
        <a:xfrm>
          <a:off x="5780792" y="3962001"/>
          <a:ext cx="1721994" cy="860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Problem:  „Pseudo – Genauigkeit (Verzehnfachung des Umfangs)</a:t>
          </a:r>
        </a:p>
      </dsp:txBody>
      <dsp:txXfrm>
        <a:off x="5806010" y="3987219"/>
        <a:ext cx="1671558" cy="8105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5197E-74D2-44A8-AACE-C85D1109E7F6}">
      <dsp:nvSpPr>
        <dsp:cNvPr id="0" name=""/>
        <dsp:cNvSpPr/>
      </dsp:nvSpPr>
      <dsp:spPr>
        <a:xfrm>
          <a:off x="5838318" y="3919422"/>
          <a:ext cx="527324" cy="502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2" y="0"/>
              </a:lnTo>
              <a:lnTo>
                <a:pt x="263662" y="502405"/>
              </a:lnTo>
              <a:lnTo>
                <a:pt x="527324" y="502405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083772" y="4152416"/>
        <a:ext cx="36417" cy="36417"/>
      </dsp:txXfrm>
    </dsp:sp>
    <dsp:sp modelId="{8EBB8707-F07A-40B2-A546-CE2D11890B26}">
      <dsp:nvSpPr>
        <dsp:cNvPr id="0" name=""/>
        <dsp:cNvSpPr/>
      </dsp:nvSpPr>
      <dsp:spPr>
        <a:xfrm>
          <a:off x="5838318" y="3417017"/>
          <a:ext cx="527324" cy="502405"/>
        </a:xfrm>
        <a:custGeom>
          <a:avLst/>
          <a:gdLst/>
          <a:ahLst/>
          <a:cxnLst/>
          <a:rect l="0" t="0" r="0" b="0"/>
          <a:pathLst>
            <a:path>
              <a:moveTo>
                <a:pt x="0" y="502405"/>
              </a:moveTo>
              <a:lnTo>
                <a:pt x="263662" y="502405"/>
              </a:lnTo>
              <a:lnTo>
                <a:pt x="263662" y="0"/>
              </a:lnTo>
              <a:lnTo>
                <a:pt x="527324" y="0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083772" y="3650011"/>
        <a:ext cx="36417" cy="36417"/>
      </dsp:txXfrm>
    </dsp:sp>
    <dsp:sp modelId="{BF3CDF9E-6B32-4B5A-AAD6-12D616D2E032}">
      <dsp:nvSpPr>
        <dsp:cNvPr id="0" name=""/>
        <dsp:cNvSpPr/>
      </dsp:nvSpPr>
      <dsp:spPr>
        <a:xfrm>
          <a:off x="2674369" y="2663408"/>
          <a:ext cx="527324" cy="125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2" y="0"/>
              </a:lnTo>
              <a:lnTo>
                <a:pt x="263662" y="1256013"/>
              </a:lnTo>
              <a:lnTo>
                <a:pt x="527324" y="1256013"/>
              </a:lnTo>
            </a:path>
          </a:pathLst>
        </a:custGeom>
        <a:noFill/>
        <a:ln w="34925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03976" y="3257360"/>
        <a:ext cx="68110" cy="68110"/>
      </dsp:txXfrm>
    </dsp:sp>
    <dsp:sp modelId="{33A7962F-1F02-4144-A772-834B58497DB6}">
      <dsp:nvSpPr>
        <dsp:cNvPr id="0" name=""/>
        <dsp:cNvSpPr/>
      </dsp:nvSpPr>
      <dsp:spPr>
        <a:xfrm>
          <a:off x="5838318" y="1407394"/>
          <a:ext cx="527324" cy="1004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662" y="0"/>
              </a:lnTo>
              <a:lnTo>
                <a:pt x="263662" y="1004811"/>
              </a:lnTo>
              <a:lnTo>
                <a:pt x="527324" y="1004811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073611" y="1881431"/>
        <a:ext cx="56738" cy="56738"/>
      </dsp:txXfrm>
    </dsp:sp>
    <dsp:sp modelId="{AE093C31-8468-45EC-A97E-0C996124CF51}">
      <dsp:nvSpPr>
        <dsp:cNvPr id="0" name=""/>
        <dsp:cNvSpPr/>
      </dsp:nvSpPr>
      <dsp:spPr>
        <a:xfrm>
          <a:off x="5838318" y="1361674"/>
          <a:ext cx="5273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324" y="45720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088797" y="1394211"/>
        <a:ext cx="26366" cy="26366"/>
      </dsp:txXfrm>
    </dsp:sp>
    <dsp:sp modelId="{B6755F05-7869-422D-8EF7-970E6818D1EE}">
      <dsp:nvSpPr>
        <dsp:cNvPr id="0" name=""/>
        <dsp:cNvSpPr/>
      </dsp:nvSpPr>
      <dsp:spPr>
        <a:xfrm>
          <a:off x="5838318" y="402583"/>
          <a:ext cx="527324" cy="1004811"/>
        </a:xfrm>
        <a:custGeom>
          <a:avLst/>
          <a:gdLst/>
          <a:ahLst/>
          <a:cxnLst/>
          <a:rect l="0" t="0" r="0" b="0"/>
          <a:pathLst>
            <a:path>
              <a:moveTo>
                <a:pt x="0" y="1004811"/>
              </a:moveTo>
              <a:lnTo>
                <a:pt x="263662" y="1004811"/>
              </a:lnTo>
              <a:lnTo>
                <a:pt x="263662" y="0"/>
              </a:lnTo>
              <a:lnTo>
                <a:pt x="527324" y="0"/>
              </a:lnTo>
            </a:path>
          </a:pathLst>
        </a:custGeom>
        <a:noFill/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073611" y="876620"/>
        <a:ext cx="56738" cy="56738"/>
      </dsp:txXfrm>
    </dsp:sp>
    <dsp:sp modelId="{1EBA000B-2FE7-4F9E-BA77-0EE5900102DF}">
      <dsp:nvSpPr>
        <dsp:cNvPr id="0" name=""/>
        <dsp:cNvSpPr/>
      </dsp:nvSpPr>
      <dsp:spPr>
        <a:xfrm>
          <a:off x="2674369" y="1407394"/>
          <a:ext cx="527324" cy="1256013"/>
        </a:xfrm>
        <a:custGeom>
          <a:avLst/>
          <a:gdLst/>
          <a:ahLst/>
          <a:cxnLst/>
          <a:rect l="0" t="0" r="0" b="0"/>
          <a:pathLst>
            <a:path>
              <a:moveTo>
                <a:pt x="0" y="1256013"/>
              </a:moveTo>
              <a:lnTo>
                <a:pt x="263662" y="1256013"/>
              </a:lnTo>
              <a:lnTo>
                <a:pt x="263662" y="0"/>
              </a:lnTo>
              <a:lnTo>
                <a:pt x="527324" y="0"/>
              </a:lnTo>
            </a:path>
          </a:pathLst>
        </a:custGeom>
        <a:noFill/>
        <a:ln w="34925" cap="flat" cmpd="sng" algn="in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03976" y="2001346"/>
        <a:ext cx="68110" cy="68110"/>
      </dsp:txXfrm>
    </dsp:sp>
    <dsp:sp modelId="{2842FE73-6BAD-4C49-AAC5-D885F8707EDA}">
      <dsp:nvSpPr>
        <dsp:cNvPr id="0" name=""/>
        <dsp:cNvSpPr/>
      </dsp:nvSpPr>
      <dsp:spPr>
        <a:xfrm rot="16200000">
          <a:off x="157053" y="2261484"/>
          <a:ext cx="4230783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 dirty="0"/>
            <a:t>Diagnosesysteme</a:t>
          </a:r>
        </a:p>
      </dsp:txBody>
      <dsp:txXfrm>
        <a:off x="157053" y="2261484"/>
        <a:ext cx="4230783" cy="803848"/>
      </dsp:txXfrm>
    </dsp:sp>
    <dsp:sp modelId="{C952A7CC-A0AB-4EE3-A356-19833D2AD57F}">
      <dsp:nvSpPr>
        <dsp:cNvPr id="0" name=""/>
        <dsp:cNvSpPr/>
      </dsp:nvSpPr>
      <dsp:spPr>
        <a:xfrm>
          <a:off x="3201694" y="1005470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Das DSM 5 (</a:t>
          </a:r>
          <a:r>
            <a:rPr lang="de-DE" sz="1200" b="1" kern="1200" dirty="0" err="1"/>
            <a:t>Diagnostic</a:t>
          </a:r>
          <a:r>
            <a:rPr lang="de-DE" sz="1200" b="1" kern="1200" dirty="0"/>
            <a:t> and Statistical Manual </a:t>
          </a:r>
          <a:r>
            <a:rPr lang="de-DE" sz="1200" b="1" kern="1200" dirty="0" err="1"/>
            <a:t>of</a:t>
          </a:r>
          <a:r>
            <a:rPr lang="de-DE" sz="1200" b="1" kern="1200" dirty="0"/>
            <a:t> Mental </a:t>
          </a:r>
          <a:r>
            <a:rPr lang="de-DE" sz="1200" b="1" kern="1200" dirty="0" err="1"/>
            <a:t>Disorders</a:t>
          </a:r>
          <a:r>
            <a:rPr lang="de-DE" sz="1200" b="1" kern="1200" dirty="0"/>
            <a:t>) </a:t>
          </a:r>
          <a:endParaRPr lang="de-DE" sz="1200" kern="1200" dirty="0"/>
        </a:p>
      </dsp:txBody>
      <dsp:txXfrm>
        <a:off x="3201694" y="1005470"/>
        <a:ext cx="2636624" cy="803848"/>
      </dsp:txXfrm>
    </dsp:sp>
    <dsp:sp modelId="{457D2ADA-B210-466C-9FEB-CA41828F25B3}">
      <dsp:nvSpPr>
        <dsp:cNvPr id="0" name=""/>
        <dsp:cNvSpPr/>
      </dsp:nvSpPr>
      <dsp:spPr>
        <a:xfrm>
          <a:off x="6365643" y="659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auf die psychischen Störungen beschränkt</a:t>
          </a:r>
          <a:endParaRPr lang="de-DE" sz="1200" kern="1200" dirty="0"/>
        </a:p>
      </dsp:txBody>
      <dsp:txXfrm>
        <a:off x="6365643" y="659"/>
        <a:ext cx="2636624" cy="803848"/>
      </dsp:txXfrm>
    </dsp:sp>
    <dsp:sp modelId="{D7BE91EF-87FD-4AFF-8995-0033739B96DE}">
      <dsp:nvSpPr>
        <dsp:cNvPr id="0" name=""/>
        <dsp:cNvSpPr/>
      </dsp:nvSpPr>
      <dsp:spPr>
        <a:xfrm>
          <a:off x="6365643" y="1005470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i="0" kern="1200" dirty="0"/>
            <a:t>American</a:t>
          </a:r>
          <a:r>
            <a:rPr lang="de-DE" sz="1200" b="0" i="0" kern="1200" dirty="0"/>
            <a:t> </a:t>
          </a:r>
          <a:r>
            <a:rPr lang="de-DE" sz="1200" b="0" i="0" kern="1200" dirty="0" err="1"/>
            <a:t>Psychiatric</a:t>
          </a:r>
          <a:r>
            <a:rPr lang="de-DE" sz="1200" b="0" i="0" kern="1200" dirty="0"/>
            <a:t> </a:t>
          </a:r>
          <a:r>
            <a:rPr lang="de-DE" sz="1200" b="1" i="0" kern="1200" dirty="0" err="1"/>
            <a:t>Association</a:t>
          </a:r>
          <a:r>
            <a:rPr lang="de-DE" sz="1200" b="0" i="0" kern="1200" dirty="0"/>
            <a:t> (APA)</a:t>
          </a:r>
          <a:endParaRPr lang="de-DE" sz="1200" kern="1200" dirty="0"/>
        </a:p>
      </dsp:txBody>
      <dsp:txXfrm>
        <a:off x="6365643" y="1005470"/>
        <a:ext cx="2636624" cy="803848"/>
      </dsp:txXfrm>
    </dsp:sp>
    <dsp:sp modelId="{EBB4A9E2-7807-48B5-A5C0-48082DACED74}">
      <dsp:nvSpPr>
        <dsp:cNvPr id="0" name=""/>
        <dsp:cNvSpPr/>
      </dsp:nvSpPr>
      <dsp:spPr>
        <a:xfrm>
          <a:off x="6365643" y="2010281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homogener, konsistenter, expliziter und </a:t>
          </a:r>
          <a:r>
            <a:rPr lang="de-DE" sz="1200" b="1" kern="1200" dirty="0" err="1"/>
            <a:t>ausführlicherr</a:t>
          </a:r>
          <a:r>
            <a:rPr lang="de-DE" sz="1200" b="1" kern="1200" dirty="0"/>
            <a:t>, klinischer</a:t>
          </a:r>
          <a:endParaRPr lang="de-DE" sz="1200" kern="1200" dirty="0"/>
        </a:p>
      </dsp:txBody>
      <dsp:txXfrm>
        <a:off x="6365643" y="2010281"/>
        <a:ext cx="2636624" cy="803848"/>
      </dsp:txXfrm>
    </dsp:sp>
    <dsp:sp modelId="{202CBEBC-C0D1-4B1A-B0F4-0810B7A53CFF}">
      <dsp:nvSpPr>
        <dsp:cNvPr id="0" name=""/>
        <dsp:cNvSpPr/>
      </dsp:nvSpPr>
      <dsp:spPr>
        <a:xfrm>
          <a:off x="3201694" y="3517498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Die ICD-11 (International Classification </a:t>
          </a:r>
          <a:r>
            <a:rPr lang="de-DE" sz="1200" b="1" kern="1200" dirty="0" err="1"/>
            <a:t>of</a:t>
          </a:r>
          <a:r>
            <a:rPr lang="de-DE" sz="1200" b="1" kern="1200" dirty="0"/>
            <a:t> </a:t>
          </a:r>
          <a:r>
            <a:rPr lang="de-DE" sz="1200" b="1" kern="1200" dirty="0" err="1"/>
            <a:t>diseases</a:t>
          </a:r>
          <a:r>
            <a:rPr lang="de-DE" sz="1200" b="1" kern="1200" dirty="0"/>
            <a:t>) </a:t>
          </a:r>
        </a:p>
      </dsp:txBody>
      <dsp:txXfrm>
        <a:off x="3201694" y="3517498"/>
        <a:ext cx="2636624" cy="803848"/>
      </dsp:txXfrm>
    </dsp:sp>
    <dsp:sp modelId="{C9B1FDF7-DF95-4506-87EE-165A04D09CB0}">
      <dsp:nvSpPr>
        <dsp:cNvPr id="0" name=""/>
        <dsp:cNvSpPr/>
      </dsp:nvSpPr>
      <dsp:spPr>
        <a:xfrm>
          <a:off x="6365643" y="3015092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Alle medizinischen Diagnosen</a:t>
          </a:r>
        </a:p>
      </dsp:txBody>
      <dsp:txXfrm>
        <a:off x="6365643" y="3015092"/>
        <a:ext cx="2636624" cy="803848"/>
      </dsp:txXfrm>
    </dsp:sp>
    <dsp:sp modelId="{D170C26B-C2D0-42A6-8E32-9CCFD756CC69}">
      <dsp:nvSpPr>
        <dsp:cNvPr id="0" name=""/>
        <dsp:cNvSpPr/>
      </dsp:nvSpPr>
      <dsp:spPr>
        <a:xfrm>
          <a:off x="6365643" y="4019903"/>
          <a:ext cx="2636624" cy="8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internationales Kompromiss-Produkt </a:t>
          </a:r>
        </a:p>
      </dsp:txBody>
      <dsp:txXfrm>
        <a:off x="6365643" y="4019903"/>
        <a:ext cx="2636624" cy="8038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28B7F-1832-4F07-A109-F00293A2E83B}">
      <dsp:nvSpPr>
        <dsp:cNvPr id="0" name=""/>
        <dsp:cNvSpPr/>
      </dsp:nvSpPr>
      <dsp:spPr>
        <a:xfrm>
          <a:off x="2225523" y="805767"/>
          <a:ext cx="3010190" cy="20077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Rechtliche Kategorien  gem. § 20 StGB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„Krankhafte seelische Störung“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„Bewusstseinsstörung“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„Geistige Behinderung“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„Schwere andere seelische Störung“</a:t>
          </a:r>
        </a:p>
      </dsp:txBody>
      <dsp:txXfrm>
        <a:off x="2707154" y="805767"/>
        <a:ext cx="2528560" cy="2007797"/>
      </dsp:txXfrm>
    </dsp:sp>
    <dsp:sp modelId="{F97C64AA-5637-41CF-B905-AAEA12C747CA}">
      <dsp:nvSpPr>
        <dsp:cNvPr id="0" name=""/>
        <dsp:cNvSpPr/>
      </dsp:nvSpPr>
      <dsp:spPr>
        <a:xfrm>
          <a:off x="620088" y="3049"/>
          <a:ext cx="2006793" cy="2006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/>
            <a:t>Ebene 1</a:t>
          </a:r>
        </a:p>
      </dsp:txBody>
      <dsp:txXfrm>
        <a:off x="913976" y="296937"/>
        <a:ext cx="1419017" cy="1419017"/>
      </dsp:txXfrm>
    </dsp:sp>
    <dsp:sp modelId="{72E280A6-182F-4FC6-AAC3-FB2851F42FE5}">
      <dsp:nvSpPr>
        <dsp:cNvPr id="0" name=""/>
        <dsp:cNvSpPr/>
      </dsp:nvSpPr>
      <dsp:spPr>
        <a:xfrm>
          <a:off x="7242508" y="805767"/>
          <a:ext cx="3010190" cy="20077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Einsichtsfähigkeit</a:t>
          </a:r>
        </a:p>
      </dsp:txBody>
      <dsp:txXfrm>
        <a:off x="7724139" y="805767"/>
        <a:ext cx="2528560" cy="2007797"/>
      </dsp:txXfrm>
    </dsp:sp>
    <dsp:sp modelId="{13BC6793-96FB-458B-9E07-E6F78E0D80F8}">
      <dsp:nvSpPr>
        <dsp:cNvPr id="0" name=""/>
        <dsp:cNvSpPr/>
      </dsp:nvSpPr>
      <dsp:spPr>
        <a:xfrm>
          <a:off x="7242508" y="2813564"/>
          <a:ext cx="3010190" cy="200779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Steuerungsfähigkeit</a:t>
          </a:r>
        </a:p>
      </dsp:txBody>
      <dsp:txXfrm>
        <a:off x="7724139" y="2813564"/>
        <a:ext cx="2528560" cy="2007797"/>
      </dsp:txXfrm>
    </dsp:sp>
    <dsp:sp modelId="{E4FB0754-BD69-491B-8EF5-16285DA811A6}">
      <dsp:nvSpPr>
        <dsp:cNvPr id="0" name=""/>
        <dsp:cNvSpPr/>
      </dsp:nvSpPr>
      <dsp:spPr>
        <a:xfrm>
          <a:off x="5637073" y="3049"/>
          <a:ext cx="2006793" cy="20067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/>
            <a:t>Ebene 2</a:t>
          </a:r>
        </a:p>
      </dsp:txBody>
      <dsp:txXfrm>
        <a:off x="5930961" y="296937"/>
        <a:ext cx="1419017" cy="1419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A060B-0066-411E-8FB6-14C797C3460F}">
      <dsp:nvSpPr>
        <dsp:cNvPr id="0" name=""/>
        <dsp:cNvSpPr/>
      </dsp:nvSpPr>
      <dsp:spPr>
        <a:xfrm rot="5400000">
          <a:off x="1300201" y="866650"/>
          <a:ext cx="1495441" cy="24883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1DD84-8044-4362-85EA-AB4CB7CBE25E}">
      <dsp:nvSpPr>
        <dsp:cNvPr id="0" name=""/>
        <dsp:cNvSpPr/>
      </dsp:nvSpPr>
      <dsp:spPr>
        <a:xfrm>
          <a:off x="1050574" y="1610140"/>
          <a:ext cx="2246524" cy="19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Erfassen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„ungewöhnliche Phänomene“ bei einem Menschen (Normendistanz)</a:t>
          </a:r>
        </a:p>
      </dsp:txBody>
      <dsp:txXfrm>
        <a:off x="1050574" y="1610140"/>
        <a:ext cx="2246524" cy="1969210"/>
      </dsp:txXfrm>
    </dsp:sp>
    <dsp:sp modelId="{F8AE169D-7F97-4BB2-ABBB-34184A29B1FA}">
      <dsp:nvSpPr>
        <dsp:cNvPr id="0" name=""/>
        <dsp:cNvSpPr/>
      </dsp:nvSpPr>
      <dsp:spPr>
        <a:xfrm>
          <a:off x="2873226" y="683453"/>
          <a:ext cx="423872" cy="4238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A167A-03D6-42DA-A79C-71D2015DE91A}">
      <dsp:nvSpPr>
        <dsp:cNvPr id="0" name=""/>
        <dsp:cNvSpPr/>
      </dsp:nvSpPr>
      <dsp:spPr>
        <a:xfrm rot="5400000">
          <a:off x="4050385" y="186114"/>
          <a:ext cx="1495441" cy="24883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739C16-5049-4847-BC45-9629EEBBF0C6}">
      <dsp:nvSpPr>
        <dsp:cNvPr id="0" name=""/>
        <dsp:cNvSpPr/>
      </dsp:nvSpPr>
      <dsp:spPr>
        <a:xfrm>
          <a:off x="3800759" y="929604"/>
          <a:ext cx="2246524" cy="19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Bewerten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(Erklären, Zuordnen)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Reaktives Verhalten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Nicht erschließbares Verhalten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Bizarres Verhalten</a:t>
          </a:r>
        </a:p>
      </dsp:txBody>
      <dsp:txXfrm>
        <a:off x="3800759" y="929604"/>
        <a:ext cx="2246524" cy="1969210"/>
      </dsp:txXfrm>
    </dsp:sp>
    <dsp:sp modelId="{68E04843-F6EC-49CA-A3EE-34F9105AD05A}">
      <dsp:nvSpPr>
        <dsp:cNvPr id="0" name=""/>
        <dsp:cNvSpPr/>
      </dsp:nvSpPr>
      <dsp:spPr>
        <a:xfrm>
          <a:off x="5623411" y="2917"/>
          <a:ext cx="423872" cy="4238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21A1C-E655-417B-8DC9-9E17067284BF}">
      <dsp:nvSpPr>
        <dsp:cNvPr id="0" name=""/>
        <dsp:cNvSpPr/>
      </dsp:nvSpPr>
      <dsp:spPr>
        <a:xfrm rot="5400000">
          <a:off x="6800570" y="-494420"/>
          <a:ext cx="1495441" cy="248838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8744F7-C5F4-460F-8582-BD51B2378E47}">
      <dsp:nvSpPr>
        <dsp:cNvPr id="0" name=""/>
        <dsp:cNvSpPr/>
      </dsp:nvSpPr>
      <dsp:spPr>
        <a:xfrm>
          <a:off x="6550944" y="249068"/>
          <a:ext cx="2246524" cy="19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Zuordnen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(Aufbau von kategorialen Ordnungssystemen und das Einzelphänomen zuweisen)</a:t>
          </a:r>
        </a:p>
      </dsp:txBody>
      <dsp:txXfrm>
        <a:off x="6550944" y="249068"/>
        <a:ext cx="2246524" cy="196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D698E-DAA6-4DC9-8D4E-85F1C5B564E2}">
      <dsp:nvSpPr>
        <dsp:cNvPr id="0" name=""/>
        <dsp:cNvSpPr/>
      </dsp:nvSpPr>
      <dsp:spPr>
        <a:xfrm>
          <a:off x="2654" y="1939706"/>
          <a:ext cx="2362495" cy="9449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Beschreibung</a:t>
          </a:r>
          <a:endParaRPr lang="de-DE" sz="1700" kern="1200" dirty="0"/>
        </a:p>
      </dsp:txBody>
      <dsp:txXfrm>
        <a:off x="475153" y="1939706"/>
        <a:ext cx="1417497" cy="944998"/>
      </dsp:txXfrm>
    </dsp:sp>
    <dsp:sp modelId="{3DFB9240-75D4-404C-A30A-1C2E9CB747C7}">
      <dsp:nvSpPr>
        <dsp:cNvPr id="0" name=""/>
        <dsp:cNvSpPr/>
      </dsp:nvSpPr>
      <dsp:spPr>
        <a:xfrm>
          <a:off x="2128900" y="1939706"/>
          <a:ext cx="2362495" cy="9449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Klassifikation</a:t>
          </a:r>
        </a:p>
      </dsp:txBody>
      <dsp:txXfrm>
        <a:off x="2601399" y="1939706"/>
        <a:ext cx="1417497" cy="944998"/>
      </dsp:txXfrm>
    </dsp:sp>
    <dsp:sp modelId="{5BC54CB0-D9A7-4994-A537-4CDF1C7BD971}">
      <dsp:nvSpPr>
        <dsp:cNvPr id="0" name=""/>
        <dsp:cNvSpPr/>
      </dsp:nvSpPr>
      <dsp:spPr>
        <a:xfrm>
          <a:off x="4255146" y="1939706"/>
          <a:ext cx="2362495" cy="9449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Erklärung</a:t>
          </a:r>
        </a:p>
      </dsp:txBody>
      <dsp:txXfrm>
        <a:off x="4727645" y="1939706"/>
        <a:ext cx="1417497" cy="944998"/>
      </dsp:txXfrm>
    </dsp:sp>
    <dsp:sp modelId="{4CB3AD13-5AFE-4BC5-85EC-9F39E747AF52}">
      <dsp:nvSpPr>
        <dsp:cNvPr id="0" name=""/>
        <dsp:cNvSpPr/>
      </dsp:nvSpPr>
      <dsp:spPr>
        <a:xfrm>
          <a:off x="6381392" y="1939706"/>
          <a:ext cx="2362495" cy="9449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Indikation</a:t>
          </a:r>
        </a:p>
      </dsp:txBody>
      <dsp:txXfrm>
        <a:off x="6853891" y="1939706"/>
        <a:ext cx="1417497" cy="944998"/>
      </dsp:txXfrm>
    </dsp:sp>
    <dsp:sp modelId="{AEE18988-F74F-4565-8EF4-DAF759D2A091}">
      <dsp:nvSpPr>
        <dsp:cNvPr id="0" name=""/>
        <dsp:cNvSpPr/>
      </dsp:nvSpPr>
      <dsp:spPr>
        <a:xfrm>
          <a:off x="8507638" y="1939706"/>
          <a:ext cx="2362495" cy="94499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Prognose</a:t>
          </a:r>
        </a:p>
      </dsp:txBody>
      <dsp:txXfrm>
        <a:off x="8980137" y="1939706"/>
        <a:ext cx="1417497" cy="944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4840-34FE-43FE-B9C4-D788957F5131}">
      <dsp:nvSpPr>
        <dsp:cNvPr id="0" name=""/>
        <dsp:cNvSpPr/>
      </dsp:nvSpPr>
      <dsp:spPr>
        <a:xfrm>
          <a:off x="55112" y="0"/>
          <a:ext cx="1845237" cy="18452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2BA75-728D-4244-B627-CBF76CB1DBD7}">
      <dsp:nvSpPr>
        <dsp:cNvPr id="0" name=""/>
        <dsp:cNvSpPr/>
      </dsp:nvSpPr>
      <dsp:spPr>
        <a:xfrm>
          <a:off x="977731" y="185514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Validität</a:t>
          </a:r>
        </a:p>
      </dsp:txBody>
      <dsp:txXfrm>
        <a:off x="999054" y="206837"/>
        <a:ext cx="1156758" cy="394156"/>
      </dsp:txXfrm>
    </dsp:sp>
    <dsp:sp modelId="{E0F82B69-879F-4E54-9F65-4B363559B004}">
      <dsp:nvSpPr>
        <dsp:cNvPr id="0" name=""/>
        <dsp:cNvSpPr/>
      </dsp:nvSpPr>
      <dsp:spPr>
        <a:xfrm>
          <a:off x="977731" y="676917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Releabilität</a:t>
          </a:r>
          <a:endParaRPr lang="de-DE" sz="1500" kern="1200" dirty="0"/>
        </a:p>
      </dsp:txBody>
      <dsp:txXfrm>
        <a:off x="999054" y="698240"/>
        <a:ext cx="1156758" cy="394156"/>
      </dsp:txXfrm>
    </dsp:sp>
    <dsp:sp modelId="{D0EBD1CE-5D57-4FA0-A9CD-EBAB9F57F858}">
      <dsp:nvSpPr>
        <dsp:cNvPr id="0" name=""/>
        <dsp:cNvSpPr/>
      </dsp:nvSpPr>
      <dsp:spPr>
        <a:xfrm>
          <a:off x="977731" y="1168319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Objektivität</a:t>
          </a:r>
        </a:p>
      </dsp:txBody>
      <dsp:txXfrm>
        <a:off x="999054" y="1189642"/>
        <a:ext cx="1156758" cy="394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4840-34FE-43FE-B9C4-D788957F5131}">
      <dsp:nvSpPr>
        <dsp:cNvPr id="0" name=""/>
        <dsp:cNvSpPr/>
      </dsp:nvSpPr>
      <dsp:spPr>
        <a:xfrm>
          <a:off x="0" y="0"/>
          <a:ext cx="1845237" cy="18452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2BA75-728D-4244-B627-CBF76CB1DBD7}">
      <dsp:nvSpPr>
        <dsp:cNvPr id="0" name=""/>
        <dsp:cNvSpPr/>
      </dsp:nvSpPr>
      <dsp:spPr>
        <a:xfrm>
          <a:off x="977731" y="185514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Wissenschaft</a:t>
          </a:r>
        </a:p>
      </dsp:txBody>
      <dsp:txXfrm>
        <a:off x="999054" y="206837"/>
        <a:ext cx="1156758" cy="394156"/>
      </dsp:txXfrm>
    </dsp:sp>
    <dsp:sp modelId="{E0F82B69-879F-4E54-9F65-4B363559B004}">
      <dsp:nvSpPr>
        <dsp:cNvPr id="0" name=""/>
        <dsp:cNvSpPr/>
      </dsp:nvSpPr>
      <dsp:spPr>
        <a:xfrm>
          <a:off x="977731" y="676917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Klinik- </a:t>
          </a:r>
          <a:r>
            <a:rPr lang="de-DE" sz="1100" kern="1200" dirty="0" err="1"/>
            <a:t>Operabiität</a:t>
          </a:r>
          <a:endParaRPr lang="de-DE" sz="1100" kern="1200" dirty="0"/>
        </a:p>
      </dsp:txBody>
      <dsp:txXfrm>
        <a:off x="999054" y="698240"/>
        <a:ext cx="1156758" cy="394156"/>
      </dsp:txXfrm>
    </dsp:sp>
    <dsp:sp modelId="{D0EBD1CE-5D57-4FA0-A9CD-EBAB9F57F858}">
      <dsp:nvSpPr>
        <dsp:cNvPr id="0" name=""/>
        <dsp:cNvSpPr/>
      </dsp:nvSpPr>
      <dsp:spPr>
        <a:xfrm>
          <a:off x="977731" y="1168319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/>
            <a:t>Fiskalität</a:t>
          </a:r>
          <a:endParaRPr lang="de-DE" sz="1100" kern="1200" dirty="0"/>
        </a:p>
      </dsp:txBody>
      <dsp:txXfrm>
        <a:off x="999054" y="1189642"/>
        <a:ext cx="1156758" cy="394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4840-34FE-43FE-B9C4-D788957F5131}">
      <dsp:nvSpPr>
        <dsp:cNvPr id="0" name=""/>
        <dsp:cNvSpPr/>
      </dsp:nvSpPr>
      <dsp:spPr>
        <a:xfrm>
          <a:off x="46606" y="0"/>
          <a:ext cx="1845237" cy="18452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2BA75-728D-4244-B627-CBF76CB1DBD7}">
      <dsp:nvSpPr>
        <dsp:cNvPr id="0" name=""/>
        <dsp:cNvSpPr/>
      </dsp:nvSpPr>
      <dsp:spPr>
        <a:xfrm>
          <a:off x="977731" y="185514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Bio-</a:t>
          </a:r>
        </a:p>
      </dsp:txBody>
      <dsp:txXfrm>
        <a:off x="999054" y="206837"/>
        <a:ext cx="1156758" cy="394156"/>
      </dsp:txXfrm>
    </dsp:sp>
    <dsp:sp modelId="{E0F82B69-879F-4E54-9F65-4B363559B004}">
      <dsp:nvSpPr>
        <dsp:cNvPr id="0" name=""/>
        <dsp:cNvSpPr/>
      </dsp:nvSpPr>
      <dsp:spPr>
        <a:xfrm>
          <a:off x="977731" y="676917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Psycho-</a:t>
          </a:r>
        </a:p>
      </dsp:txBody>
      <dsp:txXfrm>
        <a:off x="999054" y="698240"/>
        <a:ext cx="1156758" cy="394156"/>
      </dsp:txXfrm>
    </dsp:sp>
    <dsp:sp modelId="{D0EBD1CE-5D57-4FA0-A9CD-EBAB9F57F858}">
      <dsp:nvSpPr>
        <dsp:cNvPr id="0" name=""/>
        <dsp:cNvSpPr/>
      </dsp:nvSpPr>
      <dsp:spPr>
        <a:xfrm>
          <a:off x="977731" y="1168319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Sozial</a:t>
          </a:r>
        </a:p>
      </dsp:txBody>
      <dsp:txXfrm>
        <a:off x="999054" y="1189642"/>
        <a:ext cx="1156758" cy="394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4840-34FE-43FE-B9C4-D788957F5131}">
      <dsp:nvSpPr>
        <dsp:cNvPr id="0" name=""/>
        <dsp:cNvSpPr/>
      </dsp:nvSpPr>
      <dsp:spPr>
        <a:xfrm>
          <a:off x="46606" y="0"/>
          <a:ext cx="1845237" cy="18452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2BA75-728D-4244-B627-CBF76CB1DBD7}">
      <dsp:nvSpPr>
        <dsp:cNvPr id="0" name=""/>
        <dsp:cNvSpPr/>
      </dsp:nvSpPr>
      <dsp:spPr>
        <a:xfrm>
          <a:off x="977731" y="185514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Richtlinie</a:t>
          </a:r>
        </a:p>
      </dsp:txBody>
      <dsp:txXfrm>
        <a:off x="999054" y="206837"/>
        <a:ext cx="1156758" cy="394156"/>
      </dsp:txXfrm>
    </dsp:sp>
    <dsp:sp modelId="{E0F82B69-879F-4E54-9F65-4B363559B004}">
      <dsp:nvSpPr>
        <dsp:cNvPr id="0" name=""/>
        <dsp:cNvSpPr/>
      </dsp:nvSpPr>
      <dsp:spPr>
        <a:xfrm>
          <a:off x="977731" y="676917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Leitlinie</a:t>
          </a:r>
        </a:p>
      </dsp:txBody>
      <dsp:txXfrm>
        <a:off x="999054" y="698240"/>
        <a:ext cx="1156758" cy="394156"/>
      </dsp:txXfrm>
    </dsp:sp>
    <dsp:sp modelId="{D0EBD1CE-5D57-4FA0-A9CD-EBAB9F57F858}">
      <dsp:nvSpPr>
        <dsp:cNvPr id="0" name=""/>
        <dsp:cNvSpPr/>
      </dsp:nvSpPr>
      <dsp:spPr>
        <a:xfrm>
          <a:off x="977731" y="1168319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Empirik</a:t>
          </a:r>
        </a:p>
      </dsp:txBody>
      <dsp:txXfrm>
        <a:off x="999054" y="1189642"/>
        <a:ext cx="1156758" cy="394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44840-34FE-43FE-B9C4-D788957F5131}">
      <dsp:nvSpPr>
        <dsp:cNvPr id="0" name=""/>
        <dsp:cNvSpPr/>
      </dsp:nvSpPr>
      <dsp:spPr>
        <a:xfrm>
          <a:off x="46606" y="0"/>
          <a:ext cx="1845237" cy="184523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2BA75-728D-4244-B627-CBF76CB1DBD7}">
      <dsp:nvSpPr>
        <dsp:cNvPr id="0" name=""/>
        <dsp:cNvSpPr/>
      </dsp:nvSpPr>
      <dsp:spPr>
        <a:xfrm>
          <a:off x="977731" y="185514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Individuum</a:t>
          </a:r>
        </a:p>
      </dsp:txBody>
      <dsp:txXfrm>
        <a:off x="999054" y="206837"/>
        <a:ext cx="1156758" cy="394156"/>
      </dsp:txXfrm>
    </dsp:sp>
    <dsp:sp modelId="{E0F82B69-879F-4E54-9F65-4B363559B004}">
      <dsp:nvSpPr>
        <dsp:cNvPr id="0" name=""/>
        <dsp:cNvSpPr/>
      </dsp:nvSpPr>
      <dsp:spPr>
        <a:xfrm>
          <a:off x="977731" y="676917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Co- Morbidität</a:t>
          </a:r>
        </a:p>
      </dsp:txBody>
      <dsp:txXfrm>
        <a:off x="999054" y="698240"/>
        <a:ext cx="1156758" cy="394156"/>
      </dsp:txXfrm>
    </dsp:sp>
    <dsp:sp modelId="{D0EBD1CE-5D57-4FA0-A9CD-EBAB9F57F858}">
      <dsp:nvSpPr>
        <dsp:cNvPr id="0" name=""/>
        <dsp:cNvSpPr/>
      </dsp:nvSpPr>
      <dsp:spPr>
        <a:xfrm>
          <a:off x="977731" y="1168319"/>
          <a:ext cx="1199404" cy="4368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Soziologie</a:t>
          </a:r>
        </a:p>
      </dsp:txBody>
      <dsp:txXfrm>
        <a:off x="999054" y="1189642"/>
        <a:ext cx="1156758" cy="394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E5BDE-E05C-4E18-B85E-FC099ADB0F56}">
      <dsp:nvSpPr>
        <dsp:cNvPr id="0" name=""/>
        <dsp:cNvSpPr/>
      </dsp:nvSpPr>
      <dsp:spPr>
        <a:xfrm>
          <a:off x="6189002" y="3280600"/>
          <a:ext cx="2383259" cy="154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i="1" kern="1200" dirty="0"/>
            <a:t>aggressiv, verlangsamt, wiederholtes Händewaschen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i="1" kern="1200" dirty="0"/>
            <a:t>Unsinnige Handlungen</a:t>
          </a:r>
        </a:p>
      </dsp:txBody>
      <dsp:txXfrm>
        <a:off x="6937893" y="3700466"/>
        <a:ext cx="1600455" cy="1090032"/>
      </dsp:txXfrm>
    </dsp:sp>
    <dsp:sp modelId="{7193007C-8870-4F9F-9909-BE6DF3CA405D}">
      <dsp:nvSpPr>
        <dsp:cNvPr id="0" name=""/>
        <dsp:cNvSpPr/>
      </dsp:nvSpPr>
      <dsp:spPr>
        <a:xfrm>
          <a:off x="2300526" y="3280600"/>
          <a:ext cx="2383259" cy="154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i="1" kern="1200" dirty="0"/>
            <a:t>müde, kurzatmig, Herzrasen</a:t>
          </a:r>
        </a:p>
      </dsp:txBody>
      <dsp:txXfrm>
        <a:off x="2334439" y="3700466"/>
        <a:ext cx="1600455" cy="1090032"/>
      </dsp:txXfrm>
    </dsp:sp>
    <dsp:sp modelId="{2953DDF6-DD40-4BE4-93C8-61B36D820445}">
      <dsp:nvSpPr>
        <dsp:cNvPr id="0" name=""/>
        <dsp:cNvSpPr/>
      </dsp:nvSpPr>
      <dsp:spPr>
        <a:xfrm>
          <a:off x="6189002" y="0"/>
          <a:ext cx="2383259" cy="154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i="1" kern="1200" dirty="0"/>
            <a:t>z.B. unlogische Gedankenketten – formal; realitätsfern, wahnhaft, unrealistisch negativ</a:t>
          </a:r>
        </a:p>
      </dsp:txBody>
      <dsp:txXfrm>
        <a:off x="6937893" y="33913"/>
        <a:ext cx="1600455" cy="1090032"/>
      </dsp:txXfrm>
    </dsp:sp>
    <dsp:sp modelId="{D4E68C08-19D7-498E-850C-7853D8327458}">
      <dsp:nvSpPr>
        <dsp:cNvPr id="0" name=""/>
        <dsp:cNvSpPr/>
      </dsp:nvSpPr>
      <dsp:spPr>
        <a:xfrm>
          <a:off x="2300526" y="0"/>
          <a:ext cx="2383259" cy="1543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i="1" kern="1200" dirty="0"/>
            <a:t>z.B. ängstlich, verzweifelt, bedrückt etc.</a:t>
          </a:r>
          <a:endParaRPr lang="de-DE" sz="1200" kern="1200" dirty="0"/>
        </a:p>
      </dsp:txBody>
      <dsp:txXfrm>
        <a:off x="2334439" y="33913"/>
        <a:ext cx="1600455" cy="1090032"/>
      </dsp:txXfrm>
    </dsp:sp>
    <dsp:sp modelId="{D5F5CCE3-CA25-47A2-83EC-5A8CDCA95B88}">
      <dsp:nvSpPr>
        <dsp:cNvPr id="0" name=""/>
        <dsp:cNvSpPr/>
      </dsp:nvSpPr>
      <dsp:spPr>
        <a:xfrm>
          <a:off x="3299179" y="274991"/>
          <a:ext cx="2088970" cy="208897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Emotionen</a:t>
          </a:r>
          <a:endParaRPr lang="de-DE" sz="1600" kern="1200" dirty="0"/>
        </a:p>
      </dsp:txBody>
      <dsp:txXfrm>
        <a:off x="3911024" y="886836"/>
        <a:ext cx="1477125" cy="1477125"/>
      </dsp:txXfrm>
    </dsp:sp>
    <dsp:sp modelId="{21DEAA92-8DCF-413C-A785-52C9E304AC3F}">
      <dsp:nvSpPr>
        <dsp:cNvPr id="0" name=""/>
        <dsp:cNvSpPr/>
      </dsp:nvSpPr>
      <dsp:spPr>
        <a:xfrm rot="5400000">
          <a:off x="5484638" y="274991"/>
          <a:ext cx="2088970" cy="208897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Denken </a:t>
          </a:r>
          <a:endParaRPr lang="de-DE" sz="1600" i="1" kern="1200" dirty="0"/>
        </a:p>
      </dsp:txBody>
      <dsp:txXfrm rot="-5400000">
        <a:off x="5484638" y="886836"/>
        <a:ext cx="1477125" cy="1477125"/>
      </dsp:txXfrm>
    </dsp:sp>
    <dsp:sp modelId="{2E21C9CC-435C-4D53-9A5F-70DFF1582302}">
      <dsp:nvSpPr>
        <dsp:cNvPr id="0" name=""/>
        <dsp:cNvSpPr/>
      </dsp:nvSpPr>
      <dsp:spPr>
        <a:xfrm rot="10800000">
          <a:off x="5484638" y="2460450"/>
          <a:ext cx="2088970" cy="208897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Verhalten</a:t>
          </a:r>
          <a:endParaRPr lang="de-DE" sz="1600" i="1" kern="1200" dirty="0"/>
        </a:p>
      </dsp:txBody>
      <dsp:txXfrm rot="10800000">
        <a:off x="5484638" y="2460450"/>
        <a:ext cx="1477125" cy="1477125"/>
      </dsp:txXfrm>
    </dsp:sp>
    <dsp:sp modelId="{AC0C222A-AA27-45B9-8573-AC2469EAC77F}">
      <dsp:nvSpPr>
        <dsp:cNvPr id="0" name=""/>
        <dsp:cNvSpPr/>
      </dsp:nvSpPr>
      <dsp:spPr>
        <a:xfrm rot="16200000">
          <a:off x="3299179" y="2460450"/>
          <a:ext cx="2088970" cy="208897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Körperliche Funktionen und Empfindungen</a:t>
          </a:r>
          <a:endParaRPr lang="de-DE" sz="1600" i="1" kern="1200" dirty="0"/>
        </a:p>
      </dsp:txBody>
      <dsp:txXfrm rot="5400000">
        <a:off x="3911024" y="2460450"/>
        <a:ext cx="1477125" cy="1477125"/>
      </dsp:txXfrm>
    </dsp:sp>
    <dsp:sp modelId="{7A534DF8-5017-4387-A9DB-FA28452B85FC}">
      <dsp:nvSpPr>
        <dsp:cNvPr id="0" name=""/>
        <dsp:cNvSpPr/>
      </dsp:nvSpPr>
      <dsp:spPr>
        <a:xfrm>
          <a:off x="5075769" y="1978008"/>
          <a:ext cx="721249" cy="62717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E6B47-E15B-4833-AACD-0779C5D62B39}">
      <dsp:nvSpPr>
        <dsp:cNvPr id="0" name=""/>
        <dsp:cNvSpPr/>
      </dsp:nvSpPr>
      <dsp:spPr>
        <a:xfrm rot="10800000">
          <a:off x="5075769" y="2219229"/>
          <a:ext cx="721249" cy="62717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62000">
              <a:buClr>
                <a:srgbClr val="FF0033"/>
              </a:buClr>
              <a:buSzPct val="75000"/>
              <a:buFontTx/>
              <a:buBlip>
                <a:blip r:embed="rId3"/>
              </a:buBlip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FFFD7A-CF51-4289-94FA-CD15CDCB9996}" type="datetime1">
              <a:rPr lang="de-DE" smtClean="0"/>
              <a:pPr/>
              <a:t>21.09.2024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Dr. P. Grampp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B5ADC2-7248-4799-8E52-477E151C3E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48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20D1-EA13-42BB-B9F7-B49D01C00AFC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6"/>
            <a:ext cx="1565767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84B-58E0-47C5-8340-1502A781E794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132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510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141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551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403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476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71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28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685800"/>
            <a:ext cx="10873208" cy="72697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484784"/>
            <a:ext cx="10873208" cy="48245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‹Nr.›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6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889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512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1332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1904971" y="1571612"/>
            <a:ext cx="10001320" cy="467678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5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‹Nr.›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086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F2F5-4D71-42B1-8D59-7E19175B65BC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205B-75F6-4143-973F-956DDF08BF73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6567-6035-48AF-8A3C-075483C0CF43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2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CC65-9878-41CC-B9FD-F1C55E548501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8C2666-864F-4B7B-A97C-50F8D03A3692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Dr. P. Grampp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69C35-1B24-4CDD-A914-3A08A4F929A7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Dr. P. Grampp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‹Nr.›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</p:sldLayoutIdLst>
  <p:hf hdr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9216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8.sv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diagramDrawing" Target="../diagrams/drawin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dericbownds.net/uploaded_images/Chimp_ges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90650" y="1440732"/>
            <a:ext cx="9184886" cy="5357850"/>
          </a:xfrm>
          <a:prstGeom prst="rect">
            <a:avLst/>
          </a:prstGeom>
          <a:noFill/>
        </p:spPr>
      </p:pic>
      <p:pic>
        <p:nvPicPr>
          <p:cNvPr id="28678" name="Picture 6" descr="http://dericbownds.net/uploaded_images/striatum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6255"/>
            <a:ext cx="9144000" cy="2746664"/>
          </a:xfrm>
          <a:prstGeom prst="rect">
            <a:avLst/>
          </a:prstGeom>
          <a:noFill/>
        </p:spPr>
      </p:pic>
      <p:pic>
        <p:nvPicPr>
          <p:cNvPr id="28676" name="Picture 4" descr="http://dericbownds.net/uploaded_images/palladum2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85927"/>
            <a:ext cx="4876800" cy="5381625"/>
          </a:xfrm>
          <a:prstGeom prst="rect">
            <a:avLst/>
          </a:prstGeom>
          <a:noFill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78E4-7073-4E28-A4ED-6A3F1516DE7B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8674" name="Picture 2" descr="http://dericbownds.net/uploaded_images/RTPJ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00" y="5457826"/>
            <a:ext cx="1657350" cy="1400175"/>
          </a:xfrm>
          <a:prstGeom prst="rect">
            <a:avLst/>
          </a:prstGeom>
          <a:noFill/>
        </p:spPr>
      </p:pic>
      <p:sp>
        <p:nvSpPr>
          <p:cNvPr id="11" name="Abgerundetes Rechteck 10"/>
          <p:cNvSpPr/>
          <p:nvPr/>
        </p:nvSpPr>
        <p:spPr>
          <a:xfrm>
            <a:off x="4810116" y="2786058"/>
            <a:ext cx="4286280" cy="1000132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Diagnosen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4FFA08-3AF5-B7CF-6CE1-BB18DFC7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Grundsatz zum Konstrukt der Diagnosen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203707-9FB3-4D2D-6690-91B38907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281EB-A61E-8A3E-7B2A-DC74BC0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E9F03-28EC-4BD7-5099-21730397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10</a:t>
            </a:fld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" name="Grafik 10" descr="Gehirn mit einfarbiger Füllung">
            <a:extLst>
              <a:ext uri="{FF2B5EF4-FFF2-40B4-BE49-F238E27FC236}">
                <a16:creationId xmlns:a16="http://schemas.microsoft.com/office/drawing/2014/main" id="{ED694251-08BA-9BA4-A968-30FB589D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9250" y="2170919"/>
            <a:ext cx="914400" cy="914400"/>
          </a:xfrm>
          <a:prstGeom prst="rect">
            <a:avLst/>
          </a:prstGeom>
        </p:spPr>
      </p:pic>
      <p:pic>
        <p:nvPicPr>
          <p:cNvPr id="19" name="Grafik 18" descr="Ärzte, die den Patientenzustand an Monitoren überwachen">
            <a:extLst>
              <a:ext uri="{FF2B5EF4-FFF2-40B4-BE49-F238E27FC236}">
                <a16:creationId xmlns:a16="http://schemas.microsoft.com/office/drawing/2014/main" id="{C71C17C0-778B-5273-7668-554F08730F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2">
                <a:tint val="45000"/>
                <a:satMod val="400000"/>
              </a:schemeClr>
            </a:duotone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628119"/>
            <a:ext cx="5303912" cy="353507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F401D33-FF64-D8F8-85B3-78D47285A472}"/>
              </a:ext>
            </a:extLst>
          </p:cNvPr>
          <p:cNvSpPr txBox="1"/>
          <p:nvPr/>
        </p:nvSpPr>
        <p:spPr>
          <a:xfrm>
            <a:off x="6326163" y="1259468"/>
            <a:ext cx="5865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Kategorien werden zwischen Wissenschaftlern konsentiert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Ändern sich über die Zeit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Basieren eher auf  Eminenz und weniger auf Evidenz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C460E916-32F6-1969-028C-67C643565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48788"/>
              </p:ext>
            </p:extLst>
          </p:nvPr>
        </p:nvGraphicFramePr>
        <p:xfrm>
          <a:off x="513674" y="12370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31C1833-DBF9-2084-B046-9CD421FB7E7B}"/>
              </a:ext>
            </a:extLst>
          </p:cNvPr>
          <p:cNvGrpSpPr/>
          <p:nvPr/>
        </p:nvGrpSpPr>
        <p:grpSpPr>
          <a:xfrm>
            <a:off x="760500" y="1520304"/>
            <a:ext cx="1595750" cy="4913784"/>
            <a:chOff x="760500" y="1520304"/>
            <a:chExt cx="1595750" cy="4913784"/>
          </a:xfrm>
        </p:grpSpPr>
        <p:pic>
          <p:nvPicPr>
            <p:cNvPr id="13" name="Grafik 12" descr="Geschäftsmann hält ein Schild">
              <a:extLst>
                <a:ext uri="{FF2B5EF4-FFF2-40B4-BE49-F238E27FC236}">
                  <a16:creationId xmlns:a16="http://schemas.microsoft.com/office/drawing/2014/main" id="{F1E30388-E991-DBF2-3D97-412894B3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00" y="1520304"/>
              <a:ext cx="1595750" cy="4913784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687898DF-956F-7F1D-0213-7D86BB797E72}"/>
                </a:ext>
              </a:extLst>
            </p:cNvPr>
            <p:cNvSpPr/>
            <p:nvPr/>
          </p:nvSpPr>
          <p:spPr>
            <a:xfrm>
              <a:off x="1371600" y="2505670"/>
              <a:ext cx="370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Moderne </a:t>
            </a:r>
            <a:r>
              <a:rPr lang="de-DE" dirty="0" err="1"/>
              <a:t>klassifikatorische</a:t>
            </a:r>
            <a:r>
              <a:rPr lang="de-DE" dirty="0"/>
              <a:t> Diagnostik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11823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8" name="Grafik 7" descr="Enttäuschte ältere Frau">
            <a:extLst>
              <a:ext uri="{FF2B5EF4-FFF2-40B4-BE49-F238E27FC236}">
                <a16:creationId xmlns:a16="http://schemas.microsoft.com/office/drawing/2014/main" id="{390DCF93-3635-D743-98C2-F242EF0BC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8053" y="2315655"/>
            <a:ext cx="965512" cy="1340768"/>
          </a:xfrm>
          <a:prstGeom prst="rect">
            <a:avLst/>
          </a:prstGeom>
        </p:spPr>
      </p:pic>
      <p:pic>
        <p:nvPicPr>
          <p:cNvPr id="10" name="Grafik 9" descr="Ältere Frau mit Händen auf der Taille">
            <a:extLst>
              <a:ext uri="{FF2B5EF4-FFF2-40B4-BE49-F238E27FC236}">
                <a16:creationId xmlns:a16="http://schemas.microsoft.com/office/drawing/2014/main" id="{B1F02F70-CB68-DF06-A642-89E2902367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304" y="1988840"/>
            <a:ext cx="1648711" cy="1340768"/>
          </a:xfrm>
          <a:prstGeom prst="rect">
            <a:avLst/>
          </a:prstGeom>
        </p:spPr>
      </p:pic>
      <p:pic>
        <p:nvPicPr>
          <p:cNvPr id="12" name="Grafik 11" descr="Wütende ältere Frau">
            <a:extLst>
              <a:ext uri="{FF2B5EF4-FFF2-40B4-BE49-F238E27FC236}">
                <a16:creationId xmlns:a16="http://schemas.microsoft.com/office/drawing/2014/main" id="{6ACCA7B9-0E23-3561-9AD2-A917ADA775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7808" y="2659224"/>
            <a:ext cx="124841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FA7AE-4B45-4D9B-8EA9-347D1EC1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8BFA7AE-4B45-4D9B-8EA9-347D1EC1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8BFA7AE-4B45-4D9B-8EA9-347D1EC1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275757-389B-4938-B6D3-8DE973BD5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5275757-389B-4938-B6D3-8DE973BD5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55275757-389B-4938-B6D3-8DE973BD5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50AC33-EC6C-463D-9DD2-41EF4A70D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250AC33-EC6C-463D-9DD2-41EF4A70D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250AC33-EC6C-463D-9DD2-41EF4A70D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63D4F4-5F78-4470-BF3E-03063D5A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A63D4F4-5F78-4470-BF3E-03063D5A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4A63D4F4-5F78-4470-BF3E-03063D5A4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AC6A71-EA7F-4630-B8AD-E4EC1502C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5AC6A71-EA7F-4630-B8AD-E4EC1502C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5AC6A71-EA7F-4630-B8AD-E4EC1502C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F92E4-83F8-4082-9C47-137316206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53F92E4-83F8-4082-9C47-137316206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853F92E4-83F8-4082-9C47-137316206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9557EE-C44A-4A44-AB98-FE7B7D9D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319557EE-C44A-4A44-AB98-FE7B7D9D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19557EE-C44A-4A44-AB98-FE7B7D9DF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A60B1D-0678-4E78-A09B-B8D66B8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8EA60B1D-0678-4E78-A09B-B8D66B8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8EA60B1D-0678-4E78-A09B-B8D66B8A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D4140-E6B8-4C61-BD76-7A1E97B1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E33D4140-E6B8-4C61-BD76-7A1E97B1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E33D4140-E6B8-4C61-BD76-7A1E97B1D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9293E0-D178-4EDC-AA17-73D0B44B7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79293E0-D178-4EDC-AA17-73D0B44B7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79293E0-D178-4EDC-AA17-73D0B44B7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9C620-654C-4FB0-B440-4E108F995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6B9C620-654C-4FB0-B440-4E108F995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56B9C620-654C-4FB0-B440-4E108F995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7187BD-690B-423B-8DAB-EBA282FA2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E77187BD-690B-423B-8DAB-EBA282FA2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E77187BD-690B-423B-8DAB-EBA282FA2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ED1924-2104-417F-8A0B-C6A1A5DE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E7ED1924-2104-417F-8A0B-C6A1A5DE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E7ED1924-2104-417F-8A0B-C6A1A5DE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636A6-6C7F-4003-ABCE-305A4B19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97636A6-6C7F-4003-ABCE-305A4B19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C97636A6-6C7F-4003-ABCE-305A4B197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F9585F-46AE-4F03-A3C0-AE1D9B2B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16F9585F-46AE-4F03-A3C0-AE1D9B2B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16F9585F-46AE-4F03-A3C0-AE1D9B2B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DC3E0-FDA6-4536-8ECF-D8A1ABEE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9CADC3E0-FDA6-4536-8ECF-D8A1ABEE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9CADC3E0-FDA6-4536-8ECF-D8A1ABEE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B2B212-B0A2-4893-A302-E8A48982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C4B2B212-B0A2-4893-A302-E8A48982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C4B2B212-B0A2-4893-A302-E8A48982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351B51-F129-4B8D-AAD0-767FF2C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8351B51-F129-4B8D-AAD0-767FF2C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8351B51-F129-4B8D-AAD0-767FF2C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3E4377-27A5-44DE-9CC9-7FC17819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403E4377-27A5-44DE-9CC9-7FC17819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403E4377-27A5-44DE-9CC9-7FC17819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AB359-7BA7-49A1-A899-F1EC57296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431AB359-7BA7-49A1-A899-F1EC57296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431AB359-7BA7-49A1-A899-F1EC57296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252850-5CC5-4AF1-9F67-D45E0E513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A4252850-5CC5-4AF1-9F67-D45E0E513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graphicEl>
                                              <a:dgm id="{A4252850-5CC5-4AF1-9F67-D45E0E513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0B7E92-C0C6-42EF-A9F0-F101790AB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A00B7E92-C0C6-42EF-A9F0-F101790AB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A00B7E92-C0C6-42EF-A9F0-F101790AB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FFEA56-25FA-4848-B317-51130F807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49FFEA56-25FA-4848-B317-51130F807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49FFEA56-25FA-4848-B317-51130F807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8A969-F8B6-98D3-76AD-B241F89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Klassifikationssysteme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E766AEA4-51B3-F77E-783E-2F8C9F9F8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56556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9A768-13BF-FFA2-B0DF-6AE677DC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CBFFAB-8F56-0BF0-7D02-8C0FC113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784D5-0FBF-A5FB-96C9-DBC0F99B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12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2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01707-791B-4EAA-87A9-487CA0AA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ICD-10 als aktuelles Werk für die Psychiatrischen Erkrankungen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78964"/>
              </p:ext>
            </p:extLst>
          </p:nvPr>
        </p:nvGraphicFramePr>
        <p:xfrm>
          <a:off x="479376" y="1412776"/>
          <a:ext cx="11377265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636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de-DE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Klassifikations-ebene</a:t>
                      </a:r>
                      <a:endParaRPr lang="de-DE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Bedeutung</a:t>
                      </a:r>
                      <a:endParaRPr lang="de-DE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Beispiel</a:t>
                      </a:r>
                      <a:endParaRPr lang="de-DE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einstellig</a:t>
                      </a:r>
                      <a:endParaRPr lang="de-DE" sz="1400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Hinweis auf psychische Störung</a:t>
                      </a:r>
                      <a:endParaRPr lang="de-DE" sz="1400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F_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zweistellig: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Hauptkategorie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Umfasst verschiedene, als zusammengehörig betrachtete Störungen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F4: Neurotische-, Belastungs- und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somatoforme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Störungen</a:t>
                      </a:r>
                      <a:endParaRPr lang="de-DE" sz="40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F_ _.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dreistellig: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Einzelne Störungseinheiten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kumimoji="0" lang="de-DE" sz="1400" kern="1200" dirty="0">
                          <a:solidFill>
                            <a:schemeClr val="tx1"/>
                          </a:solidFill>
                        </a:rPr>
                        <a:t>F40 Phobische Störungen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0" lang="de-DE" sz="1400" kern="1200" dirty="0">
                          <a:solidFill>
                            <a:schemeClr val="tx1"/>
                          </a:solidFill>
                        </a:rPr>
                        <a:t>F14  Psych. und Verhaltensstörungen durch Kokain</a:t>
                      </a:r>
                      <a:endParaRPr kumimoji="0" lang="de-DE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14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F_ _._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vierstellig: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Subkategorie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Spezifikation u.a. aufgrund inhaltlicher Gestaltung (z.B. Art der Phobie) oder Schweregrad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kumimoji="0" lang="de-DE" sz="1400" kern="1200" dirty="0">
                          <a:solidFill>
                            <a:schemeClr val="tx1"/>
                          </a:solidFill>
                        </a:rPr>
                        <a:t>F40.0 Agoraphobie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0" lang="de-DE" sz="1400" kern="1200" dirty="0">
                          <a:solidFill>
                            <a:schemeClr val="tx1"/>
                          </a:solidFill>
                        </a:rPr>
                        <a:t>F32.0 leichte depressive Episode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0" lang="de-DE" sz="1400" kern="1200" dirty="0">
                          <a:solidFill>
                            <a:schemeClr val="tx1"/>
                          </a:solidFill>
                        </a:rPr>
                        <a:t>F14.2 Abhängigkeitssyndrom von Kokain</a:t>
                      </a:r>
                      <a:endParaRPr kumimoji="0" lang="de-DE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F_ _._ _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fünfstellig: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Zusatzspezifikationen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Spezifikation u.a. aufgrund von Verlauf, somatischer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Syndromatik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, inhaltlicher Gestaltung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F40.00 Agoraphobie ohne Panikstörung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F40.01 ... mit Panikstörung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F14.24 Abhängigkeitssyndrom von Kokain, bei gegenwärtigen Substanzgebrauch</a:t>
                      </a:r>
                      <a:endParaRPr lang="de-DE" sz="40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F_ _._ _ _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sechsstellig:</a:t>
                      </a:r>
                    </a:p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Zusatzspezifikation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Wird nur bei einigen Störungsgruppen (z.B. Abhängigkeitssyndrom, bipolare affektive Störungen) zur Zusatzspezifizierung verwendet</a:t>
                      </a:r>
                      <a:endParaRPr lang="de-DE" sz="14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F14.241 Abhängigkeitssyndrom von Kokain, bei gegenwärtigem Substanzgebrauch, mit körperlichen Symptomen</a:t>
                      </a:r>
                      <a:endParaRPr lang="de-DE" sz="400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>
                <a:solidFill>
                  <a:srgbClr val="FFFFFF"/>
                </a:solidFill>
              </a:rPr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94A82-C56D-2537-8EB1-57439E14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Gutachten haben Argumente für die Rechtsfrage zu erbringen!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779B4CB-9ECF-FD49-5997-74533F0B3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69687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3E3148-F2D5-1305-2ADE-4AE8F6FB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2C4B4-993E-CB82-CCF7-F6ECE064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E83D7F-4EEF-D3D7-E7A3-A43FE403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14</a:t>
            </a:fld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" name="Grafik 10" descr="Klassenzimmer mit einfarbiger Füllung">
            <a:extLst>
              <a:ext uri="{FF2B5EF4-FFF2-40B4-BE49-F238E27FC236}">
                <a16:creationId xmlns:a16="http://schemas.microsoft.com/office/drawing/2014/main" id="{C37BED70-754E-03FA-E419-8CB348063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686" y="4804543"/>
            <a:ext cx="1824857" cy="182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7C64AA-5637-41CF-B905-AAEA12C74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F28B7F-1832-4F07-A109-F00293A2E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FB0754-BD69-491B-8EF5-16285DA8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E280A6-182F-4FC6-AAC3-FB2851F42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C6793-96FB-458B-9E07-E6F78E0D8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2C3D9-7D93-1C66-92A2-361C5851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Schnittstelle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B1282-4EA8-81E9-BFC0-40DB3508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D0DBA-BFB4-AE85-C1D3-9DA50EC4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08960-E0D8-426B-86F2-3050C240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15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25CC305-E709-F711-C3F3-DA304923BBD5}"/>
              </a:ext>
            </a:extLst>
          </p:cNvPr>
          <p:cNvSpPr/>
          <p:nvPr/>
        </p:nvSpPr>
        <p:spPr>
          <a:xfrm>
            <a:off x="5343357" y="1535059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Krankhafte seelisch Störung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6D6706-E16C-F50A-1E14-F1D4BA05E982}"/>
              </a:ext>
            </a:extLst>
          </p:cNvPr>
          <p:cNvSpPr/>
          <p:nvPr/>
        </p:nvSpPr>
        <p:spPr>
          <a:xfrm>
            <a:off x="5343357" y="2509090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Bewusstseinsstörung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9865521-6CC2-7407-94D3-DE511E184E8A}"/>
              </a:ext>
            </a:extLst>
          </p:cNvPr>
          <p:cNvSpPr/>
          <p:nvPr/>
        </p:nvSpPr>
        <p:spPr>
          <a:xfrm>
            <a:off x="5343357" y="3507207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Geistige Behinderung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67E012-2E61-A3DF-7761-19C17E9928CA}"/>
              </a:ext>
            </a:extLst>
          </p:cNvPr>
          <p:cNvSpPr/>
          <p:nvPr/>
        </p:nvSpPr>
        <p:spPr>
          <a:xfrm>
            <a:off x="5343357" y="4481238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Schwere andere seelische Störung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B2E0A92-E6A6-2F06-E2C2-AD8FBC446D1B}"/>
              </a:ext>
            </a:extLst>
          </p:cNvPr>
          <p:cNvSpPr/>
          <p:nvPr/>
        </p:nvSpPr>
        <p:spPr>
          <a:xfrm>
            <a:off x="335360" y="908656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0x Organische psychisch Erkrankungen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8F7012-E3B4-D4FA-8A2E-6514B3445C67}"/>
              </a:ext>
            </a:extLst>
          </p:cNvPr>
          <p:cNvSpPr/>
          <p:nvPr/>
        </p:nvSpPr>
        <p:spPr>
          <a:xfrm>
            <a:off x="337291" y="2060912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2x Psychotische Störungen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818FE8-69ED-DAE6-1ADD-517122580EF6}"/>
              </a:ext>
            </a:extLst>
          </p:cNvPr>
          <p:cNvSpPr/>
          <p:nvPr/>
        </p:nvSpPr>
        <p:spPr>
          <a:xfrm>
            <a:off x="313409" y="3789168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3x Depressionen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0F9382-1B99-44A3-1CE0-E31642B3D6D8}"/>
              </a:ext>
            </a:extLst>
          </p:cNvPr>
          <p:cNvSpPr/>
          <p:nvPr/>
        </p:nvSpPr>
        <p:spPr>
          <a:xfrm>
            <a:off x="335360" y="4365168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4x Neurotische Störungen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F56EC02-5571-2B1B-8AE4-74307FA9C17F}"/>
              </a:ext>
            </a:extLst>
          </p:cNvPr>
          <p:cNvSpPr/>
          <p:nvPr/>
        </p:nvSpPr>
        <p:spPr>
          <a:xfrm>
            <a:off x="335360" y="4941232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5x Verhaltensstörungen mit körperlichen Störungen und Faktoren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9935F7C-4D99-29AC-89AC-5F7DCF0111DF}"/>
              </a:ext>
            </a:extLst>
          </p:cNvPr>
          <p:cNvSpPr/>
          <p:nvPr/>
        </p:nvSpPr>
        <p:spPr>
          <a:xfrm>
            <a:off x="335360" y="5517296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6x Persönlichkeits- und Verhaltensstörungen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398D350-6358-53F8-D65E-F219A1EF677B}"/>
              </a:ext>
            </a:extLst>
          </p:cNvPr>
          <p:cNvSpPr/>
          <p:nvPr/>
        </p:nvSpPr>
        <p:spPr>
          <a:xfrm>
            <a:off x="335360" y="2636912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7x Intelligenzstörung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7212B8A-C5AF-6799-E0AA-ACE9DEEE6EE8}"/>
              </a:ext>
            </a:extLst>
          </p:cNvPr>
          <p:cNvSpPr/>
          <p:nvPr/>
        </p:nvSpPr>
        <p:spPr>
          <a:xfrm>
            <a:off x="335360" y="3212976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8x Entwicklungsstörungen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A0B04C8-D8AF-1072-566D-8E54440F091B}"/>
              </a:ext>
            </a:extLst>
          </p:cNvPr>
          <p:cNvSpPr/>
          <p:nvPr/>
        </p:nvSpPr>
        <p:spPr>
          <a:xfrm>
            <a:off x="313409" y="6093360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9x Verhaltens- und emotionale Störungen (Beginn Kindheit, Jugend)  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0FB0E38-2679-42C8-0773-2367717C86DC}"/>
              </a:ext>
            </a:extLst>
          </p:cNvPr>
          <p:cNvCxnSpPr>
            <a:stCxn id="13" idx="3"/>
            <a:endCxn id="9" idx="1"/>
          </p:cNvCxnSpPr>
          <p:nvPr/>
        </p:nvCxnSpPr>
        <p:spPr>
          <a:xfrm>
            <a:off x="2999656" y="1196656"/>
            <a:ext cx="2343701" cy="7956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AA32F92-99CC-9163-B8D7-27A587EAF10A}"/>
              </a:ext>
            </a:extLst>
          </p:cNvPr>
          <p:cNvCxnSpPr>
            <a:stCxn id="14" idx="3"/>
            <a:endCxn id="9" idx="1"/>
          </p:cNvCxnSpPr>
          <p:nvPr/>
        </p:nvCxnSpPr>
        <p:spPr>
          <a:xfrm flipV="1">
            <a:off x="3001587" y="1992259"/>
            <a:ext cx="2341770" cy="35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7AB107EC-51DE-857E-3620-4EA8DEFEBB7D}"/>
              </a:ext>
            </a:extLst>
          </p:cNvPr>
          <p:cNvSpPr/>
          <p:nvPr/>
        </p:nvSpPr>
        <p:spPr>
          <a:xfrm>
            <a:off x="351816" y="1484784"/>
            <a:ext cx="2664296" cy="576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F 1x Psychische und Verhaltensstörungen durch psychotrope Substanzen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AE5E2F9-0104-93C1-CA31-CABC6F706D78}"/>
              </a:ext>
            </a:extLst>
          </p:cNvPr>
          <p:cNvCxnSpPr>
            <a:stCxn id="26" idx="3"/>
            <a:endCxn id="9" idx="1"/>
          </p:cNvCxnSpPr>
          <p:nvPr/>
        </p:nvCxnSpPr>
        <p:spPr>
          <a:xfrm>
            <a:off x="3016112" y="1772784"/>
            <a:ext cx="2327245" cy="219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37565BC9-C7F4-72EF-8277-254D0E4256FB}"/>
              </a:ext>
            </a:extLst>
          </p:cNvPr>
          <p:cNvSpPr txBox="1"/>
          <p:nvPr/>
        </p:nvSpPr>
        <p:spPr>
          <a:xfrm rot="258534">
            <a:off x="3267305" y="154746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Rausch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64DC889-434A-996C-6B16-C64A04B0E372}"/>
              </a:ext>
            </a:extLst>
          </p:cNvPr>
          <p:cNvCxnSpPr>
            <a:cxnSpLocks/>
            <a:stCxn id="26" idx="3"/>
            <a:endCxn id="12" idx="1"/>
          </p:cNvCxnSpPr>
          <p:nvPr/>
        </p:nvCxnSpPr>
        <p:spPr>
          <a:xfrm>
            <a:off x="3016112" y="1772784"/>
            <a:ext cx="2327245" cy="3165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0AF284E3-2670-AF7C-6882-CC4ADC1A263B}"/>
              </a:ext>
            </a:extLst>
          </p:cNvPr>
          <p:cNvSpPr txBox="1"/>
          <p:nvPr/>
        </p:nvSpPr>
        <p:spPr>
          <a:xfrm rot="3170575">
            <a:off x="3446293" y="3391785"/>
            <a:ext cx="21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Abhängigkeit /Hang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DFF5E3F-25DD-71A0-6236-ADEB07F36E03}"/>
              </a:ext>
            </a:extLst>
          </p:cNvPr>
          <p:cNvCxnSpPr>
            <a:stCxn id="15" idx="3"/>
            <a:endCxn id="9" idx="1"/>
          </p:cNvCxnSpPr>
          <p:nvPr/>
        </p:nvCxnSpPr>
        <p:spPr>
          <a:xfrm flipV="1">
            <a:off x="2977705" y="1992259"/>
            <a:ext cx="2365652" cy="2084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71C2D2B9-EA69-F956-25C4-3682B6329D69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2977705" y="4077168"/>
            <a:ext cx="2365652" cy="861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296645C-A3EC-4214-B15F-AADAFD47546C}"/>
              </a:ext>
            </a:extLst>
          </p:cNvPr>
          <p:cNvSpPr txBox="1"/>
          <p:nvPr/>
        </p:nvSpPr>
        <p:spPr>
          <a:xfrm rot="20363515">
            <a:off x="3014898" y="2346644"/>
            <a:ext cx="132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psychotisch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B3FA6A5-7504-69C0-554C-75BBDEF92563}"/>
              </a:ext>
            </a:extLst>
          </p:cNvPr>
          <p:cNvSpPr txBox="1"/>
          <p:nvPr/>
        </p:nvSpPr>
        <p:spPr>
          <a:xfrm rot="2510052">
            <a:off x="3191573" y="342867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realitätssicher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C8B6FDED-5ACB-D202-9B34-9CB2A2273F68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2999656" y="4653168"/>
            <a:ext cx="2343701" cy="285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116157B-4C29-352D-C7C3-6B55C94C3FBC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2999656" y="4938438"/>
            <a:ext cx="2343701" cy="290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53BD4F33-3453-FA06-4035-0B0AB358FF0D}"/>
              </a:ext>
            </a:extLst>
          </p:cNvPr>
          <p:cNvCxnSpPr>
            <a:cxnSpLocks/>
            <a:stCxn id="18" idx="3"/>
            <a:endCxn id="12" idx="1"/>
          </p:cNvCxnSpPr>
          <p:nvPr/>
        </p:nvCxnSpPr>
        <p:spPr>
          <a:xfrm flipV="1">
            <a:off x="2999656" y="4938438"/>
            <a:ext cx="2343701" cy="866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4A50F288-567B-9EC1-C48F-A6066F0E3929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 flipV="1">
            <a:off x="2999656" y="1992259"/>
            <a:ext cx="2343701" cy="15087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89CD5D46-9E51-C7ED-8976-3CE964A26089}"/>
              </a:ext>
            </a:extLst>
          </p:cNvPr>
          <p:cNvCxnSpPr>
            <a:cxnSpLocks/>
            <a:stCxn id="20" idx="3"/>
            <a:endCxn id="11" idx="1"/>
          </p:cNvCxnSpPr>
          <p:nvPr/>
        </p:nvCxnSpPr>
        <p:spPr>
          <a:xfrm>
            <a:off x="2999656" y="3500976"/>
            <a:ext cx="2343701" cy="4634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051312B-FF13-6DE3-E578-0BDF9EE216DE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2999656" y="2924912"/>
            <a:ext cx="2343701" cy="10394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D71B98E8-9420-C8D7-A94B-A27CE07C02C8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2977705" y="4938438"/>
            <a:ext cx="2365652" cy="14429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id="{8BA5062F-052C-52CD-38E6-8186994C1A33}"/>
              </a:ext>
            </a:extLst>
          </p:cNvPr>
          <p:cNvSpPr/>
          <p:nvPr/>
        </p:nvSpPr>
        <p:spPr>
          <a:xfrm>
            <a:off x="8990452" y="2531310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Einsicht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C197EB6-231C-6145-C54B-31B8A2C26E91}"/>
              </a:ext>
            </a:extLst>
          </p:cNvPr>
          <p:cNvSpPr/>
          <p:nvPr/>
        </p:nvSpPr>
        <p:spPr>
          <a:xfrm>
            <a:off x="8990452" y="3500976"/>
            <a:ext cx="2664296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Steuerung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04385A58-024F-7D65-CC23-5D1E1D1058B7}"/>
              </a:ext>
            </a:extLst>
          </p:cNvPr>
          <p:cNvSpPr txBox="1"/>
          <p:nvPr/>
        </p:nvSpPr>
        <p:spPr>
          <a:xfrm>
            <a:off x="8252029" y="2970890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/>
              <a:t>≠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D1596C8-735C-EE72-FA14-E4A928598B5C}"/>
              </a:ext>
            </a:extLst>
          </p:cNvPr>
          <p:cNvSpPr txBox="1"/>
          <p:nvPr/>
        </p:nvSpPr>
        <p:spPr>
          <a:xfrm>
            <a:off x="6484069" y="6262647"/>
            <a:ext cx="401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Rechtsfragen obliegt allein den Juristen</a:t>
            </a:r>
          </a:p>
        </p:txBody>
      </p:sp>
      <p:sp>
        <p:nvSpPr>
          <p:cNvPr id="71" name="Geschweifte Klammer rechts 70">
            <a:extLst>
              <a:ext uri="{FF2B5EF4-FFF2-40B4-BE49-F238E27FC236}">
                <a16:creationId xmlns:a16="http://schemas.microsoft.com/office/drawing/2014/main" id="{258BFE06-8C5A-2D88-8B1F-6D157172F410}"/>
              </a:ext>
            </a:extLst>
          </p:cNvPr>
          <p:cNvSpPr/>
          <p:nvPr/>
        </p:nvSpPr>
        <p:spPr>
          <a:xfrm rot="5400000">
            <a:off x="8052521" y="2708447"/>
            <a:ext cx="813702" cy="639075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3" name="Grafik 72" descr="Stethoskop mit einfarbiger Füllung">
            <a:extLst>
              <a:ext uri="{FF2B5EF4-FFF2-40B4-BE49-F238E27FC236}">
                <a16:creationId xmlns:a16="http://schemas.microsoft.com/office/drawing/2014/main" id="{28F5934B-7416-A0B4-203F-76E0B5A9A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505" y="527320"/>
            <a:ext cx="914400" cy="914400"/>
          </a:xfrm>
          <a:prstGeom prst="rect">
            <a:avLst/>
          </a:prstGeom>
        </p:spPr>
      </p:pic>
      <p:pic>
        <p:nvPicPr>
          <p:cNvPr id="75" name="Grafik 74" descr="Auktionshammer mit einfarbiger Füllung">
            <a:extLst>
              <a:ext uri="{FF2B5EF4-FFF2-40B4-BE49-F238E27FC236}">
                <a16:creationId xmlns:a16="http://schemas.microsoft.com/office/drawing/2014/main" id="{75002B32-0B5E-12B9-1982-7B0CA486F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1884" y="709641"/>
            <a:ext cx="914400" cy="914400"/>
          </a:xfrm>
          <a:prstGeom prst="rect">
            <a:avLst/>
          </a:prstGeom>
        </p:spPr>
      </p:pic>
      <p:pic>
        <p:nvPicPr>
          <p:cNvPr id="76" name="Grafik 75" descr="Auktionshammer mit einfarbiger Füllung">
            <a:extLst>
              <a:ext uri="{FF2B5EF4-FFF2-40B4-BE49-F238E27FC236}">
                <a16:creationId xmlns:a16="http://schemas.microsoft.com/office/drawing/2014/main" id="{1E79AA4F-10BB-55A9-1E9F-1AB8C2DA4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1924" y="16895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141B8E-BA62-3F33-E874-09B571BE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6567-6035-48AF-8A3C-075483C0CF43}" type="datetime1">
              <a:rPr lang="de-DE" smtClean="0"/>
              <a:pPr/>
              <a:t>21.09.2024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7F2EAB-F9E2-F87A-DA49-6629C13B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884B85-C39C-9AC9-CA50-1EC62C79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16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FB1071-72FB-CB5F-8E71-03096324EE44}"/>
              </a:ext>
            </a:extLst>
          </p:cNvPr>
          <p:cNvSpPr txBox="1"/>
          <p:nvPr/>
        </p:nvSpPr>
        <p:spPr>
          <a:xfrm>
            <a:off x="1055440" y="2132856"/>
            <a:ext cx="80909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3600" b="1" i="0" dirty="0">
                <a:solidFill>
                  <a:srgbClr val="1E1C29"/>
                </a:solidFill>
                <a:effectLst/>
                <a:latin typeface="Manrope"/>
              </a:rPr>
              <a:t>In der Justiz gilt die Unschuldsvermutung, </a:t>
            </a:r>
          </a:p>
          <a:p>
            <a:pPr algn="l"/>
            <a:endParaRPr lang="de-DE" sz="3600" b="1" dirty="0">
              <a:solidFill>
                <a:srgbClr val="1E1C29"/>
              </a:solidFill>
              <a:latin typeface="Manrope"/>
            </a:endParaRPr>
          </a:p>
          <a:p>
            <a:pPr algn="l"/>
            <a:r>
              <a:rPr lang="de-DE" sz="3600" b="1" i="0" dirty="0">
                <a:solidFill>
                  <a:srgbClr val="1E1C29"/>
                </a:solidFill>
                <a:effectLst/>
                <a:latin typeface="Manrope"/>
              </a:rPr>
              <a:t>in der Medizin die Krankheitsvermutung</a:t>
            </a:r>
          </a:p>
        </p:txBody>
      </p:sp>
    </p:spTree>
    <p:extLst>
      <p:ext uri="{BB962C8B-B14F-4D97-AF65-F5344CB8AC3E}">
        <p14:creationId xmlns:p14="http://schemas.microsoft.com/office/powerpoint/2010/main" val="342201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de-DE" dirty="0" err="1"/>
              <a:t>Klassifikatorische</a:t>
            </a:r>
            <a:r>
              <a:rPr lang="de-DE" dirty="0"/>
              <a:t> Diagnostik 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6562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/>
          <a:lstStyle/>
          <a:p>
            <a:fld id="{C78E78E4-7073-4E28-A4ED-6A3F1516DE7B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3565" y="6453386"/>
            <a:ext cx="6280831" cy="404614"/>
          </a:xfrm>
        </p:spPr>
        <p:txBody>
          <a:bodyPr/>
          <a:lstStyle/>
          <a:p>
            <a:r>
              <a:rPr lang="en-US"/>
              <a:t>Dr. P. Grampp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72737" y="6453386"/>
            <a:ext cx="1596292" cy="404614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D6230-3130-E09C-635B-2AA75859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Phänomen zur Ordnung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995F387-4253-A2A0-443B-7CB0EA99B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230793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AB36B9-A67A-4190-7A3D-0A5C1157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62835A-E12C-599B-2538-842F56D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547E8-5F70-4C03-CE66-021EAB41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3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03FE4E1C-D5D8-980A-3914-F74FF0229FC3}"/>
              </a:ext>
            </a:extLst>
          </p:cNvPr>
          <p:cNvSpPr/>
          <p:nvPr/>
        </p:nvSpPr>
        <p:spPr>
          <a:xfrm flipH="1">
            <a:off x="360165" y="2343150"/>
            <a:ext cx="3838822" cy="3285728"/>
          </a:xfrm>
          <a:prstGeom prst="arc">
            <a:avLst>
              <a:gd name="adj1" fmla="val 16097841"/>
              <a:gd name="adj2" fmla="val 299675"/>
            </a:avLst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F930B97-C09A-6979-CE7A-8A910D04D301}"/>
              </a:ext>
            </a:extLst>
          </p:cNvPr>
          <p:cNvGrpSpPr/>
          <p:nvPr/>
        </p:nvGrpSpPr>
        <p:grpSpPr>
          <a:xfrm>
            <a:off x="2423592" y="1276621"/>
            <a:ext cx="2376264" cy="1606632"/>
            <a:chOff x="2423592" y="1276621"/>
            <a:chExt cx="2376264" cy="1606632"/>
          </a:xfrm>
        </p:grpSpPr>
        <p:pic>
          <p:nvPicPr>
            <p:cNvPr id="1026" name="Picture 2" descr="Kapitel 7">
              <a:extLst>
                <a:ext uri="{FF2B5EF4-FFF2-40B4-BE49-F238E27FC236}">
                  <a16:creationId xmlns:a16="http://schemas.microsoft.com/office/drawing/2014/main" id="{EE41D5C4-4C46-C48A-561C-38FA9CEFE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592" y="1631598"/>
              <a:ext cx="2376264" cy="125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E71A1C1-7168-F452-965C-3075BB6F29A4}"/>
                </a:ext>
              </a:extLst>
            </p:cNvPr>
            <p:cNvSpPr txBox="1"/>
            <p:nvPr/>
          </p:nvSpPr>
          <p:spPr>
            <a:xfrm>
              <a:off x="3122647" y="1276621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Statistik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22E84C-64A3-86F3-8559-696BEDD77FED}"/>
              </a:ext>
            </a:extLst>
          </p:cNvPr>
          <p:cNvGrpSpPr/>
          <p:nvPr/>
        </p:nvGrpSpPr>
        <p:grpSpPr>
          <a:xfrm>
            <a:off x="168946" y="4067780"/>
            <a:ext cx="1844824" cy="2214156"/>
            <a:chOff x="168946" y="4067780"/>
            <a:chExt cx="1844824" cy="221415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0832153-670D-C016-383F-F689B6067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946" y="4437112"/>
              <a:ext cx="1844824" cy="1844824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55CE972-2656-F235-33DF-8D4F46BC6F20}"/>
                </a:ext>
              </a:extLst>
            </p:cNvPr>
            <p:cNvSpPr txBox="1"/>
            <p:nvPr/>
          </p:nvSpPr>
          <p:spPr>
            <a:xfrm>
              <a:off x="360165" y="4067780"/>
              <a:ext cx="1518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Funktionalität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FF27C385-C6CF-124F-4695-D9656E2A1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419" y="1728589"/>
            <a:ext cx="1229122" cy="1229122"/>
          </a:xfrm>
          <a:prstGeom prst="rect">
            <a:avLst/>
          </a:prstGeom>
        </p:spPr>
      </p:pic>
      <p:pic>
        <p:nvPicPr>
          <p:cNvPr id="1028" name="Picture 4" descr="Kategorisieren">
            <a:extLst>
              <a:ext uri="{FF2B5EF4-FFF2-40B4-BE49-F238E27FC236}">
                <a16:creationId xmlns:a16="http://schemas.microsoft.com/office/drawing/2014/main" id="{2B1E7617-E5E2-2CC2-FF23-D86C5896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45232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AE169D-7F97-4BB2-ABBB-34184A29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A060B-0066-411E-8FB6-14C797C3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D1DD84-8044-4362-85EA-AB4CB7CB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E04843-F6EC-49CA-A3EE-34F9105AD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1A167A-03D6-42DA-A79C-71D2015D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39C16-5049-4847-BC45-9629EEBBF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D21A1C-E655-417B-8DC9-9E170672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8744F7-C5F4-460F-8582-BD51B2378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37068-AC55-51C0-4FFD-92A05DC0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 der diagnostischen Systeme in der Psychiatrie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C088C94-7140-510B-26FE-4BED6A0A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41746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563E39-C47E-B21D-85EC-CCF7366F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ECC1A7-13AC-2CAB-B74D-5587B86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94274"/>
            <a:ext cx="6280831" cy="404614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Dr. P. Grampp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5D23E-DC46-1B79-B93F-1D3EDD9B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4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D5A91C-F7AB-3E4A-1710-BE00F97872E1}"/>
              </a:ext>
            </a:extLst>
          </p:cNvPr>
          <p:cNvSpPr txBox="1"/>
          <p:nvPr/>
        </p:nvSpPr>
        <p:spPr>
          <a:xfrm>
            <a:off x="1127448" y="4389735"/>
            <a:ext cx="1870816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Abrechnung von Leistungen (Leistungsträger)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F7649C-CD3D-D269-35A1-423B09705C1B}"/>
              </a:ext>
            </a:extLst>
          </p:cNvPr>
          <p:cNvSpPr txBox="1"/>
          <p:nvPr/>
        </p:nvSpPr>
        <p:spPr>
          <a:xfrm>
            <a:off x="1319338" y="5209018"/>
            <a:ext cx="1870816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Andere Aufgaben</a:t>
            </a:r>
          </a:p>
          <a:p>
            <a:r>
              <a:rPr lang="de-DE" dirty="0"/>
              <a:t>(Politische Planung usw.)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D5780355-F6C1-B339-7096-9C2721D66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29213"/>
              </p:ext>
            </p:extLst>
          </p:nvPr>
        </p:nvGraphicFramePr>
        <p:xfrm>
          <a:off x="2867645" y="1513843"/>
          <a:ext cx="223224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B837E969-EF67-3DE0-4EFD-B8AC4D9EDCC0}"/>
              </a:ext>
            </a:extLst>
          </p:cNvPr>
          <p:cNvSpPr txBox="1"/>
          <p:nvPr/>
        </p:nvSpPr>
        <p:spPr>
          <a:xfrm>
            <a:off x="3209102" y="4389735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Erfassungs-subjektivität</a:t>
            </a:r>
          </a:p>
        </p:txBody>
      </p:sp>
      <p:graphicFrame>
        <p:nvGraphicFramePr>
          <p:cNvPr id="24" name="Diagramm 23">
            <a:extLst>
              <a:ext uri="{FF2B5EF4-FFF2-40B4-BE49-F238E27FC236}">
                <a16:creationId xmlns:a16="http://schemas.microsoft.com/office/drawing/2014/main" id="{6BD3FD2F-0595-CC5E-6ADB-2527A26B2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950412"/>
              </p:ext>
            </p:extLst>
          </p:nvPr>
        </p:nvGraphicFramePr>
        <p:xfrm>
          <a:off x="766016" y="1507607"/>
          <a:ext cx="223224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154DDEF9-C9C4-992E-D06F-6ED7A96F21DF}"/>
              </a:ext>
            </a:extLst>
          </p:cNvPr>
          <p:cNvSpPr txBox="1"/>
          <p:nvPr/>
        </p:nvSpPr>
        <p:spPr>
          <a:xfrm>
            <a:off x="3361264" y="5209018"/>
            <a:ext cx="1870816" cy="307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Professionalität</a:t>
            </a: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661A6D76-A22F-7BDB-5B80-B77FEF0F0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95560"/>
              </p:ext>
            </p:extLst>
          </p:nvPr>
        </p:nvGraphicFramePr>
        <p:xfrm>
          <a:off x="4969274" y="1504729"/>
          <a:ext cx="223224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8" name="Textfeld 27">
            <a:extLst>
              <a:ext uri="{FF2B5EF4-FFF2-40B4-BE49-F238E27FC236}">
                <a16:creationId xmlns:a16="http://schemas.microsoft.com/office/drawing/2014/main" id="{548C11C2-804F-E61D-8650-A61D70BC36F5}"/>
              </a:ext>
            </a:extLst>
          </p:cNvPr>
          <p:cNvSpPr txBox="1"/>
          <p:nvPr/>
        </p:nvSpPr>
        <p:spPr>
          <a:xfrm>
            <a:off x="5273251" y="4391542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Modelle statt biologische Korrelate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0B3B716-B19B-CAE0-C1EC-54D32E1DE03A}"/>
              </a:ext>
            </a:extLst>
          </p:cNvPr>
          <p:cNvSpPr txBox="1"/>
          <p:nvPr/>
        </p:nvSpPr>
        <p:spPr>
          <a:xfrm>
            <a:off x="5422762" y="5209018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Evidenz- und </a:t>
            </a:r>
            <a:r>
              <a:rPr lang="de-DE" dirty="0" err="1"/>
              <a:t>Emminenzmodelle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A9AE524-E7E8-8666-2842-37B3C1C44D88}"/>
              </a:ext>
            </a:extLst>
          </p:cNvPr>
          <p:cNvSpPr txBox="1"/>
          <p:nvPr/>
        </p:nvSpPr>
        <p:spPr>
          <a:xfrm>
            <a:off x="9436559" y="4389735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Keine Forensische</a:t>
            </a:r>
          </a:p>
          <a:p>
            <a:r>
              <a:rPr lang="de-DE" dirty="0"/>
              <a:t>Modelle</a:t>
            </a:r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651EDF9B-0E0F-58BB-B986-D29C44E24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97829"/>
              </p:ext>
            </p:extLst>
          </p:nvPr>
        </p:nvGraphicFramePr>
        <p:xfrm>
          <a:off x="7070903" y="1513843"/>
          <a:ext cx="223224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07F318EF-8E9B-7AE8-2566-25FE60AAF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950900"/>
              </p:ext>
            </p:extLst>
          </p:nvPr>
        </p:nvGraphicFramePr>
        <p:xfrm>
          <a:off x="9193736" y="1515498"/>
          <a:ext cx="2232248" cy="184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9" name="Textfeld 38">
            <a:extLst>
              <a:ext uri="{FF2B5EF4-FFF2-40B4-BE49-F238E27FC236}">
                <a16:creationId xmlns:a16="http://schemas.microsoft.com/office/drawing/2014/main" id="{B364ECA4-6AAE-18FB-1A4E-C584D9D0513B}"/>
              </a:ext>
            </a:extLst>
          </p:cNvPr>
          <p:cNvSpPr txBox="1"/>
          <p:nvPr/>
        </p:nvSpPr>
        <p:spPr>
          <a:xfrm>
            <a:off x="7354905" y="4389735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Willensbestimmung des Individuums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C932F37-042E-C42A-1238-A78D8D2387F0}"/>
              </a:ext>
            </a:extLst>
          </p:cNvPr>
          <p:cNvSpPr txBox="1"/>
          <p:nvPr/>
        </p:nvSpPr>
        <p:spPr>
          <a:xfrm>
            <a:off x="7534768" y="5209018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Co- </a:t>
            </a:r>
            <a:r>
              <a:rPr lang="de-DE" dirty="0" err="1"/>
              <a:t>Morbiditäten</a:t>
            </a:r>
            <a:endParaRPr lang="de-DE" dirty="0"/>
          </a:p>
          <a:p>
            <a:r>
              <a:rPr lang="de-DE" dirty="0"/>
              <a:t>Interaktionen der Med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D6FF391-203D-BE9B-A261-3F68CC9AAAAF}"/>
              </a:ext>
            </a:extLst>
          </p:cNvPr>
          <p:cNvSpPr txBox="1"/>
          <p:nvPr/>
        </p:nvSpPr>
        <p:spPr>
          <a:xfrm>
            <a:off x="9647664" y="5209018"/>
            <a:ext cx="187081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Prognosezeit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8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  <p:bldP spid="13" grpId="0" animBg="1"/>
      <p:bldGraphic spid="17" grpId="0">
        <p:bldAsOne/>
      </p:bldGraphic>
      <p:bldP spid="18" grpId="0" animBg="1"/>
      <p:bldGraphic spid="24" grpId="0">
        <p:bldAsOne/>
      </p:bldGraphic>
      <p:bldP spid="25" grpId="0" animBg="1"/>
      <p:bldGraphic spid="27" grpId="0">
        <p:bldAsOne/>
      </p:bldGraphic>
      <p:bldP spid="28" grpId="0" animBg="1"/>
      <p:bldP spid="29" grpId="0" animBg="1"/>
      <p:bldP spid="30" grpId="0" animBg="1"/>
      <p:bldGraphic spid="37" grpId="0">
        <p:bldAsOne/>
      </p:bldGraphic>
      <p:bldGraphic spid="38" grpId="0">
        <p:bldAsOne/>
      </p:bldGraphic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A52EF-CF38-C064-36BD-62D9F6CC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Beschreibung: „Deskriptive Psychopathologie“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A46C53B-618E-501E-8D9D-133DF5675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93226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23FFC-5338-61A4-D50E-E232CA06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C49502-FD01-C3FB-C906-2E81CBE1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B33C9-2378-884D-3CE7-2DBAD95F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5</a:t>
            </a:fld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534DF8-5017-4387-A9DB-FA28452B8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3E6B47-E15B-4833-AACD-0779C5D62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F5CCE3-CA25-47A2-83EC-5A8CDCA9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68C08-19D7-498E-850C-7853D8327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EAA92-8DCF-413C-A785-52C9E304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53DDF6-DD40-4BE4-93C8-61B36D820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1C9CC-435C-4D53-9A5F-70DFF158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AE5BDE-E05C-4E18-B85E-FC099ADB0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0C222A-AA27-45B9-8573-AC2469EAC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3007C-8870-4F9F-9909-BE6DF3CA4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Weg zur Erfassung einer „Störung“</a:t>
            </a:r>
          </a:p>
        </p:txBody>
      </p:sp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3CC17F8F-E338-34F4-C67C-606FFA58B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41109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FC6352A9-8C83-72F4-7E7A-AFDAE9B4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1488585"/>
            <a:ext cx="2133600" cy="134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30000"/>
              </a:spcBef>
            </a:pPr>
            <a:r>
              <a:rPr lang="de-DE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Diagnostische Hierarchien</a:t>
            </a:r>
          </a:p>
          <a:p>
            <a:pPr>
              <a:spcBef>
                <a:spcPct val="30000"/>
              </a:spcBef>
            </a:pPr>
            <a: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(Ausschluss-kriterien)</a:t>
            </a:r>
          </a:p>
        </p:txBody>
      </p:sp>
      <p:pic>
        <p:nvPicPr>
          <p:cNvPr id="2050" name="Picture 2" descr="Ein Cartoon zu Symptom">
            <a:extLst>
              <a:ext uri="{FF2B5EF4-FFF2-40B4-BE49-F238E27FC236}">
                <a16:creationId xmlns:a16="http://schemas.microsoft.com/office/drawing/2014/main" id="{BBDA135A-9591-C740-63B8-01265194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0" y="234888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in Cartoon zu Syndrom">
            <a:extLst>
              <a:ext uri="{FF2B5EF4-FFF2-40B4-BE49-F238E27FC236}">
                <a16:creationId xmlns:a16="http://schemas.microsoft.com/office/drawing/2014/main" id="{D6326E6D-84E7-9630-9A86-1EEDE31B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E7BB"/>
              </a:clrFrom>
              <a:clrTo>
                <a:srgbClr val="FFE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60" y="980728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3A2959-EB14-D3AF-CFDD-99B8EA339AB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E0D8"/>
              </a:clrFrom>
              <a:clrTo>
                <a:srgbClr val="FDE0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744" y="4255368"/>
            <a:ext cx="1916832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A386C-1B0B-4A6A-A67A-53EAE7AD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7DB5A2-024F-42EB-B453-481140994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3A519-3179-4E7F-8EBA-3B70F464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DCE9DA-7BCF-4FCA-9C95-5C114EE8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A46D6-E949-4B9D-BF39-B386614D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A9ACA-C312-41FA-BFD3-E2B95914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32BCB4-0B98-4EDB-9EB3-84C97F90C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B6C615-8FC9-4260-A7E3-1115D3C4D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92EDA-EB24-4108-8414-610E8BCF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2E000-8D5A-48C9-89DC-5D3B9098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EB6BE6-5151-497F-96A1-11543C35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D069C-F8AD-FD42-DF6F-AA83D42D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müssen heutige kategoriale Systeme für Diagnosen leisten?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A2C410A-C829-689F-998B-15F83FD01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047630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BB020-011D-5975-C7DD-D3894F2B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4C787-CF73-4A11-5C04-86F7D801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1BE04A-DB1E-C86A-8372-92766FBD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7</a:t>
            </a:fld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Grafik 8" descr="Geschäftsmann präsentiert">
            <a:extLst>
              <a:ext uri="{FF2B5EF4-FFF2-40B4-BE49-F238E27FC236}">
                <a16:creationId xmlns:a16="http://schemas.microsoft.com/office/drawing/2014/main" id="{B35BB395-8454-EE7D-E9C9-AB779EB8D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6688" y="3586733"/>
            <a:ext cx="173390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9B9E5-2E48-4D69-BE02-A864C5D0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BF4DA5-1751-43C2-BD35-F546BD69D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3FB8C8-DB73-4890-BC7C-B07C87FDB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F0E7-1023-4A86-B2ED-5FBC920C8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3C03FE-F5CB-49DF-B74B-D4F7C4F22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C2F2B11-A08A-8928-12FB-1C9A965D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Symptome haben für das Leben </a:t>
            </a:r>
            <a:br>
              <a:rPr lang="de-DE" dirty="0"/>
            </a:br>
            <a:r>
              <a:rPr lang="de-DE" dirty="0"/>
              <a:t>des Betroffenen eine kategoriale</a:t>
            </a:r>
            <a:br>
              <a:rPr lang="de-DE" dirty="0"/>
            </a:br>
            <a:r>
              <a:rPr lang="de-DE" dirty="0"/>
              <a:t>und dimensionale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193A3-D4F5-FEB9-5FED-51BD62CB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455E-01F4-4A65-942A-9DBA79ABA14D}" type="datetime1">
              <a:rPr lang="de-DE" smtClean="0"/>
              <a:pPr/>
              <a:t>21.09.2024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43685E-3A88-AB95-9E66-D19802E1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Dr. P. Grampp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DF7C0-1296-0F79-0B09-25F67B9E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8</a:t>
            </a:fld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201CFB-09CF-1DC1-A7FA-B58F1C394E1A}"/>
              </a:ext>
            </a:extLst>
          </p:cNvPr>
          <p:cNvPicPr>
            <a:picLocks/>
          </p:cNvPicPr>
          <p:nvPr/>
        </p:nvPicPr>
        <p:blipFill>
          <a:blip r:embed="rId2"/>
          <a:srcRect l="8497" t="60212"/>
          <a:stretch/>
        </p:blipFill>
        <p:spPr>
          <a:xfrm>
            <a:off x="11373" y="2181056"/>
            <a:ext cx="7434249" cy="1784995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9F17800-1D04-476F-659A-1E7897B41463}"/>
              </a:ext>
            </a:extLst>
          </p:cNvPr>
          <p:cNvGrpSpPr/>
          <p:nvPr/>
        </p:nvGrpSpPr>
        <p:grpSpPr>
          <a:xfrm>
            <a:off x="5159896" y="-32548"/>
            <a:ext cx="6975536" cy="6858000"/>
            <a:chOff x="5159896" y="-32548"/>
            <a:chExt cx="6975536" cy="68580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E0C1A3B-90F2-395B-D471-94DCC74FC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1965" y="-32548"/>
              <a:ext cx="4203467" cy="6858000"/>
            </a:xfrm>
            <a:prstGeom prst="rect">
              <a:avLst/>
            </a:prstGeom>
          </p:spPr>
        </p:pic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1E33AD63-18EC-A848-3C43-9CB8167A1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896" y="1916832"/>
              <a:ext cx="2772069" cy="1742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894B0C2-9283-2571-E5A0-EBA24F0E0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9896" y="1916832"/>
              <a:ext cx="2772069" cy="2049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C52D8C3-53EA-E719-5579-DADCA18A5A51}"/>
              </a:ext>
            </a:extLst>
          </p:cNvPr>
          <p:cNvGrpSpPr/>
          <p:nvPr/>
        </p:nvGrpSpPr>
        <p:grpSpPr>
          <a:xfrm>
            <a:off x="1122972" y="2300439"/>
            <a:ext cx="5320928" cy="4152947"/>
            <a:chOff x="1122972" y="2300439"/>
            <a:chExt cx="5320928" cy="4152947"/>
          </a:xfrm>
        </p:grpSpPr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A03F99F-4475-6E21-F9C9-347850359224}"/>
                </a:ext>
              </a:extLst>
            </p:cNvPr>
            <p:cNvSpPr/>
            <p:nvPr/>
          </p:nvSpPr>
          <p:spPr>
            <a:xfrm>
              <a:off x="1453415" y="2300439"/>
              <a:ext cx="2637322" cy="4138862"/>
            </a:xfrm>
            <a:custGeom>
              <a:avLst/>
              <a:gdLst>
                <a:gd name="connsiteX0" fmla="*/ 0 w 2637322"/>
                <a:gd name="connsiteY0" fmla="*/ 2011680 h 4148488"/>
                <a:gd name="connsiteX1" fmla="*/ 2608446 w 2637322"/>
                <a:gd name="connsiteY1" fmla="*/ 0 h 4148488"/>
                <a:gd name="connsiteX2" fmla="*/ 2637322 w 2637322"/>
                <a:gd name="connsiteY2" fmla="*/ 1636294 h 4148488"/>
                <a:gd name="connsiteX3" fmla="*/ 0 w 2637322"/>
                <a:gd name="connsiteY3" fmla="*/ 4148488 h 4148488"/>
                <a:gd name="connsiteX4" fmla="*/ 0 w 2637322"/>
                <a:gd name="connsiteY4" fmla="*/ 2011680 h 4148488"/>
                <a:gd name="connsiteX0" fmla="*/ 0 w 2637322"/>
                <a:gd name="connsiteY0" fmla="*/ 2002054 h 4138862"/>
                <a:gd name="connsiteX1" fmla="*/ 2627696 w 2637322"/>
                <a:gd name="connsiteY1" fmla="*/ 0 h 4138862"/>
                <a:gd name="connsiteX2" fmla="*/ 2637322 w 2637322"/>
                <a:gd name="connsiteY2" fmla="*/ 1626668 h 4138862"/>
                <a:gd name="connsiteX3" fmla="*/ 0 w 2637322"/>
                <a:gd name="connsiteY3" fmla="*/ 4138862 h 4138862"/>
                <a:gd name="connsiteX4" fmla="*/ 0 w 2637322"/>
                <a:gd name="connsiteY4" fmla="*/ 2002054 h 413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322" h="4138862">
                  <a:moveTo>
                    <a:pt x="0" y="2002054"/>
                  </a:moveTo>
                  <a:lnTo>
                    <a:pt x="2627696" y="0"/>
                  </a:lnTo>
                  <a:cubicBezTo>
                    <a:pt x="2630905" y="542223"/>
                    <a:pt x="2634113" y="1084445"/>
                    <a:pt x="2637322" y="1626668"/>
                  </a:cubicBezTo>
                  <a:lnTo>
                    <a:pt x="0" y="4138862"/>
                  </a:lnTo>
                  <a:lnTo>
                    <a:pt x="0" y="200205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7295824-22C9-2570-8B85-032081B56C9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rcRect l="55711" t="51422" r="1249" b="8790"/>
            <a:stretch/>
          </p:blipFill>
          <p:spPr>
            <a:xfrm>
              <a:off x="1122972" y="3429000"/>
              <a:ext cx="4636200" cy="3024386"/>
            </a:xfrm>
            <a:prstGeom prst="rect">
              <a:avLst/>
            </a:prstGeom>
          </p:spPr>
        </p:pic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0EBD4AFF-EC1C-2CCD-EEEB-17493C61AE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415" y="2300439"/>
              <a:ext cx="2637322" cy="19926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FA3A953-9CE8-3A2C-7102-65B80AC90295}"/>
                </a:ext>
              </a:extLst>
            </p:cNvPr>
            <p:cNvSpPr txBox="1"/>
            <p:nvPr/>
          </p:nvSpPr>
          <p:spPr>
            <a:xfrm rot="19403104">
              <a:off x="2000632" y="2773242"/>
              <a:ext cx="21050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Zeitliche Dimension</a:t>
              </a:r>
            </a:p>
            <a:p>
              <a:r>
                <a:rPr lang="de-DE" dirty="0"/>
                <a:t>Persistenz, Dauer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D4910BE-848E-CDE2-1780-9E6C3D45B7B3}"/>
                </a:ext>
              </a:extLst>
            </p:cNvPr>
            <p:cNvSpPr txBox="1"/>
            <p:nvPr/>
          </p:nvSpPr>
          <p:spPr>
            <a:xfrm rot="16200000">
              <a:off x="5177111" y="5120337"/>
              <a:ext cx="1887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Schweregrad der </a:t>
              </a:r>
            </a:p>
            <a:p>
              <a:r>
                <a:rPr lang="de-DE" dirty="0"/>
                <a:t>Beeinträchtigung</a:t>
              </a:r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4925520-5992-6EA3-E58F-A742FB0AF797}"/>
                </a:ext>
              </a:extLst>
            </p:cNvPr>
            <p:cNvCxnSpPr/>
            <p:nvPr/>
          </p:nvCxnSpPr>
          <p:spPr>
            <a:xfrm flipV="1">
              <a:off x="5797569" y="4600961"/>
              <a:ext cx="0" cy="17861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12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Diagnostik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50501"/>
              </p:ext>
            </p:extLst>
          </p:nvPr>
        </p:nvGraphicFramePr>
        <p:xfrm>
          <a:off x="695325" y="1484313"/>
          <a:ext cx="10872788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925E-C236-425F-8406-91B54D13FBBC}" type="datetime1">
              <a:rPr lang="de-DE" smtClean="0"/>
              <a:pPr/>
              <a:t>21.09.2024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Grampp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ssau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ssau" id="{D8776FD4-47DE-4C79-89AE-79E9D799BBB7}" vid="{8A814045-DB1D-4837-BF55-44F7089FA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D56F38-EA3A-4AAF-88C4-E38FF43F2246}">
  <we:reference id="wa200000113" version="1.0.0.0" store="de-DE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Passau</Template>
  <TotalTime>0</TotalTime>
  <Words>911</Words>
  <Application>Microsoft Office PowerPoint</Application>
  <PresentationFormat>Breitbild</PresentationFormat>
  <Paragraphs>248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Manrope</vt:lpstr>
      <vt:lpstr>Times New Roman</vt:lpstr>
      <vt:lpstr>Passau</vt:lpstr>
      <vt:lpstr>PowerPoint-Präsentation</vt:lpstr>
      <vt:lpstr>Klassifikatorische Diagnostik </vt:lpstr>
      <vt:lpstr>Vom Phänomen zur Ordnung</vt:lpstr>
      <vt:lpstr>Ziel der diagnostischen Systeme in der Psychiatrie</vt:lpstr>
      <vt:lpstr>Beschreibung: „Deskriptive Psychopathologie“</vt:lpstr>
      <vt:lpstr>Der Weg zur Erfassung einer „Störung“</vt:lpstr>
      <vt:lpstr>Was müssen heutige kategoriale Systeme für Diagnosen leisten?</vt:lpstr>
      <vt:lpstr>Symptome haben für das Leben  des Betroffenen eine kategoriale und dimensionale Ebene</vt:lpstr>
      <vt:lpstr>Diagnostik</vt:lpstr>
      <vt:lpstr>Ein Grundsatz zum Konstrukt der Diagnosen </vt:lpstr>
      <vt:lpstr>Moderne klassifikatorische Diagnostik</vt:lpstr>
      <vt:lpstr>Aktuelle Klassifikationssysteme</vt:lpstr>
      <vt:lpstr>ICD-10 als aktuelles Werk für die Psychiatrischen Erkrankungen</vt:lpstr>
      <vt:lpstr>Gutachten haben Argumente für die Rechtsfrage zu erbringen!</vt:lpstr>
      <vt:lpstr>Schnittstelle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2008-08-13T08:04:31Z</dcterms:created>
  <dcterms:modified xsi:type="dcterms:W3CDTF">2024-09-21T12:28:46Z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1031</vt:lpwstr>
  </property>
  <property fmtid="{D5CDD505-2E9C-101B-9397-08002B2CF9AE}" pid="3" name="_TemplateID">
    <vt:lpwstr>TC101671261031</vt:lpwstr>
  </property>
</Properties>
</file>